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12/05/2011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12/05/2011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12/05/2011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12/05/2011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12/05/2011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12/05/2011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12/05/2011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12/05/2011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12/05/2011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12/05/2011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D6BFD-B1D3-4A79-8281-FC40E1E08C69}" type="datetimeFigureOut">
              <a:rPr lang="en-GB" smtClean="0"/>
              <a:pPr/>
              <a:t>12/05/2011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99D6BFD-B1D3-4A79-8281-FC40E1E08C69}" type="datetimeFigureOut">
              <a:rPr lang="en-GB" smtClean="0"/>
              <a:pPr/>
              <a:t>12/05/2011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67B0950-E8FE-40EC-9BFB-42F326EF674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1628800"/>
            <a:ext cx="7772400" cy="1470025"/>
          </a:xfrm>
        </p:spPr>
        <p:txBody>
          <a:bodyPr>
            <a:noAutofit/>
          </a:bodyPr>
          <a:lstStyle/>
          <a:p>
            <a:r>
              <a:rPr lang="en-GB" sz="8000" dirty="0" smtClean="0"/>
              <a:t>Revision: Prehistory</a:t>
            </a:r>
            <a:endParaRPr lang="en-GB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725144"/>
            <a:ext cx="8458200" cy="914400"/>
          </a:xfrm>
        </p:spPr>
        <p:txBody>
          <a:bodyPr>
            <a:noAutofit/>
          </a:bodyPr>
          <a:lstStyle/>
          <a:p>
            <a:r>
              <a:rPr lang="en-GB" sz="4800" dirty="0" smtClean="0"/>
              <a:t>LO: To work on revision strategies for the Prehistoric era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Starter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340768"/>
            <a:ext cx="7498080" cy="4800600"/>
          </a:xfrm>
        </p:spPr>
        <p:txBody>
          <a:bodyPr>
            <a:noAutofit/>
          </a:bodyPr>
          <a:lstStyle/>
          <a:p>
            <a:r>
              <a:rPr lang="en-GB" sz="3800" dirty="0" smtClean="0"/>
              <a:t>In this lesson we will be focusing on the Prehistoric period.</a:t>
            </a:r>
          </a:p>
          <a:p>
            <a:r>
              <a:rPr lang="en-GB" sz="3800" dirty="0" smtClean="0"/>
              <a:t>When you revise you need to know at what point you are starting from.</a:t>
            </a:r>
          </a:p>
          <a:p>
            <a:r>
              <a:rPr lang="en-GB" sz="3800" dirty="0" smtClean="0"/>
              <a:t>So, think of three pieces of information that you can remember about the Prehistoric period.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Revision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It will be down to you to find the best way to revise for your exam but in these lesson you will be introduced to a number of different methods.</a:t>
            </a:r>
          </a:p>
          <a:p>
            <a:r>
              <a:rPr lang="en-GB" sz="4000" dirty="0" smtClean="0"/>
              <a:t>In this lesson you will use revision quizzes and Mind Maps.</a:t>
            </a:r>
            <a:endParaRPr lang="en-GB" sz="4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 Quiz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Your first task is to create a revision quiz which you can use for yourself or to help someone else.</a:t>
            </a:r>
          </a:p>
          <a:p>
            <a:r>
              <a:rPr lang="en-GB" dirty="0" smtClean="0"/>
              <a:t>Using your exercise books, the textbooks and the Revision guide, if you have one, create a series of questions relating to pre-historical medicine.</a:t>
            </a:r>
          </a:p>
          <a:p>
            <a:r>
              <a:rPr lang="en-GB" dirty="0" smtClean="0"/>
              <a:t>The quiz can take any format you like; make it as basic or complicated as you like! 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Mind Maps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Mind Maps are a really useful way to remember large amounts of information.</a:t>
            </a:r>
          </a:p>
          <a:p>
            <a:r>
              <a:rPr lang="en-GB" dirty="0" smtClean="0"/>
              <a:t>Put together a Mind Map for Prehistory that shows some of the main aspects of pre-historical medical knowledge.</a:t>
            </a:r>
          </a:p>
          <a:p>
            <a:r>
              <a:rPr lang="en-GB" dirty="0" smtClean="0"/>
              <a:t>You might want to include the following categories: Early Surgery, Archaeological  findings, Ancient medical techniques, Different </a:t>
            </a:r>
            <a:r>
              <a:rPr lang="en-GB" smtClean="0"/>
              <a:t>aboriginal cultures.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</TotalTime>
  <Words>232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Revision: Prehistory</vt:lpstr>
      <vt:lpstr>Starter</vt:lpstr>
      <vt:lpstr>Different Revision techniques</vt:lpstr>
      <vt:lpstr>Revision Quiz</vt:lpstr>
      <vt:lpstr>Mind Maps</vt:lpstr>
    </vt:vector>
  </TitlesOfParts>
  <Company>Market Weighton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Revision: Prehistory</dc:title>
  <dc:creator>pfletcher</dc:creator>
  <cp:lastModifiedBy>pfletcher</cp:lastModifiedBy>
  <cp:revision>2</cp:revision>
  <dcterms:created xsi:type="dcterms:W3CDTF">2011-05-12T12:36:49Z</dcterms:created>
  <dcterms:modified xsi:type="dcterms:W3CDTF">2011-05-12T13:59:26Z</dcterms:modified>
</cp:coreProperties>
</file>