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9D6BFD-B1D3-4A79-8281-FC40E1E08C69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7772400" cy="1470025"/>
          </a:xfrm>
        </p:spPr>
        <p:txBody>
          <a:bodyPr>
            <a:noAutofit/>
          </a:bodyPr>
          <a:lstStyle/>
          <a:p>
            <a:r>
              <a:rPr lang="en-GB" sz="8000" dirty="0" smtClean="0"/>
              <a:t>Revision: </a:t>
            </a:r>
            <a:br>
              <a:rPr lang="en-GB" sz="8000" dirty="0" smtClean="0"/>
            </a:br>
            <a:r>
              <a:rPr lang="en-GB" sz="8000" dirty="0" smtClean="0"/>
              <a:t>Medieval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25144"/>
            <a:ext cx="8458200" cy="914400"/>
          </a:xfrm>
        </p:spPr>
        <p:txBody>
          <a:bodyPr>
            <a:noAutofit/>
          </a:bodyPr>
          <a:lstStyle/>
          <a:p>
            <a:r>
              <a:rPr lang="en-GB" sz="4800" dirty="0" smtClean="0"/>
              <a:t>LO: To work on revision strategies for the </a:t>
            </a:r>
            <a:r>
              <a:rPr lang="en-GB" sz="4800" dirty="0" smtClean="0"/>
              <a:t>Middle Ages</a:t>
            </a:r>
            <a:r>
              <a:rPr lang="en-GB" sz="4800" dirty="0" smtClean="0"/>
              <a:t>.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Starter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340768"/>
            <a:ext cx="7498080" cy="4800600"/>
          </a:xfrm>
        </p:spPr>
        <p:txBody>
          <a:bodyPr>
            <a:noAutofit/>
          </a:bodyPr>
          <a:lstStyle/>
          <a:p>
            <a:r>
              <a:rPr lang="en-GB" sz="3800" dirty="0" smtClean="0"/>
              <a:t>In this lesson we will be focusing on the </a:t>
            </a:r>
            <a:r>
              <a:rPr lang="en-GB" sz="3800" dirty="0" smtClean="0"/>
              <a:t>Medieval</a:t>
            </a:r>
            <a:r>
              <a:rPr lang="en-GB" sz="3800" dirty="0" smtClean="0"/>
              <a:t> </a:t>
            </a:r>
            <a:r>
              <a:rPr lang="en-GB" sz="3800" dirty="0" smtClean="0"/>
              <a:t>period.</a:t>
            </a:r>
          </a:p>
          <a:p>
            <a:r>
              <a:rPr lang="en-GB" sz="3800" dirty="0" smtClean="0"/>
              <a:t>When you revise you need to know at what point you are starting from.</a:t>
            </a:r>
          </a:p>
          <a:p>
            <a:r>
              <a:rPr lang="en-GB" sz="3800" dirty="0" smtClean="0"/>
              <a:t>So, think of three pieces of information that you can remember about the </a:t>
            </a:r>
            <a:r>
              <a:rPr lang="en-GB" sz="3800" dirty="0" smtClean="0"/>
              <a:t>Medieval</a:t>
            </a:r>
            <a:r>
              <a:rPr lang="en-GB" sz="3800" dirty="0" smtClean="0"/>
              <a:t> </a:t>
            </a:r>
            <a:r>
              <a:rPr lang="en-GB" sz="3800" dirty="0" smtClean="0"/>
              <a:t>period.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Remember...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You can call this period:</a:t>
            </a:r>
          </a:p>
          <a:p>
            <a:pPr marL="596646" indent="-514350">
              <a:buFont typeface="+mj-lt"/>
              <a:buAutoNum type="arabicPeriod"/>
            </a:pPr>
            <a:r>
              <a:rPr lang="en-GB" sz="5400" dirty="0" smtClean="0"/>
              <a:t>Medieval</a:t>
            </a:r>
          </a:p>
          <a:p>
            <a:pPr marL="596646" indent="-514350">
              <a:buFont typeface="+mj-lt"/>
              <a:buAutoNum type="arabicPeriod"/>
            </a:pPr>
            <a:r>
              <a:rPr lang="en-GB" sz="5400" dirty="0" smtClean="0"/>
              <a:t>Middle Ages</a:t>
            </a:r>
          </a:p>
          <a:p>
            <a:pPr marL="596646" indent="-514350">
              <a:buFont typeface="+mj-lt"/>
              <a:buAutoNum type="arabicPeriod"/>
            </a:pPr>
            <a:r>
              <a:rPr lang="en-GB" sz="5400" dirty="0" smtClean="0"/>
              <a:t>Dark Ages</a:t>
            </a:r>
            <a:endParaRPr lang="en-GB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Different Revision techniques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It will be down to you to find the best way to revise for your exam but in these lesson you will be introduced to a number of different methods</a:t>
            </a:r>
            <a:r>
              <a:rPr lang="en-GB" sz="4800" dirty="0" smtClean="0"/>
              <a:t>.</a:t>
            </a:r>
            <a:endParaRPr lang="en-GB" sz="4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Your methods...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I asked you yesterday to come up with some of your own revision techniques. </a:t>
            </a:r>
          </a:p>
          <a:p>
            <a:r>
              <a:rPr lang="en-GB" sz="4400" dirty="0" smtClean="0"/>
              <a:t>Write down the technique you find most useful in your books and say why this is...</a:t>
            </a:r>
            <a:endParaRPr lang="en-GB" sz="4400" dirty="0" smtClean="0"/>
          </a:p>
          <a:p>
            <a:endParaRPr lang="en-GB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Mind Maps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300" dirty="0" smtClean="0"/>
              <a:t>Mind Maps are a really useful way to remember large amounts of information.</a:t>
            </a:r>
          </a:p>
          <a:p>
            <a:r>
              <a:rPr lang="en-GB" sz="3300" dirty="0" smtClean="0"/>
              <a:t>Put together a Mind Map for </a:t>
            </a:r>
            <a:r>
              <a:rPr lang="en-GB" sz="3300" dirty="0" smtClean="0"/>
              <a:t>Medieval</a:t>
            </a:r>
            <a:r>
              <a:rPr lang="en-GB" sz="3300" dirty="0" smtClean="0"/>
              <a:t> </a:t>
            </a:r>
            <a:r>
              <a:rPr lang="en-GB" sz="3300" dirty="0" smtClean="0"/>
              <a:t>that shows some of the main aspects of pre-historical medical knowledge.</a:t>
            </a:r>
          </a:p>
          <a:p>
            <a:r>
              <a:rPr lang="en-GB" sz="3300" dirty="0" smtClean="0"/>
              <a:t>You might want to include the following categories: </a:t>
            </a:r>
            <a:r>
              <a:rPr lang="en-GB" sz="3300" dirty="0"/>
              <a:t> </a:t>
            </a:r>
            <a:r>
              <a:rPr lang="en-GB" sz="3300" dirty="0" smtClean="0"/>
              <a:t>The influence of the Catholic Church/Galen, The Black Death, Islamic Medicine, </a:t>
            </a:r>
            <a:r>
              <a:rPr lang="en-GB" sz="3300" smtClean="0"/>
              <a:t>Medical treatments/surgery. </a:t>
            </a:r>
            <a:endParaRPr lang="en-GB" sz="33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202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Revision:  Medieval</vt:lpstr>
      <vt:lpstr>Starter</vt:lpstr>
      <vt:lpstr>Remember...</vt:lpstr>
      <vt:lpstr>Different Revision techniques</vt:lpstr>
      <vt:lpstr>Your methods...</vt:lpstr>
      <vt:lpstr>Mind Maps</vt:lpstr>
    </vt:vector>
  </TitlesOfParts>
  <Company>Market Weighton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Prehistory</dc:title>
  <dc:creator>pfletcher</dc:creator>
  <cp:lastModifiedBy>pfletcher</cp:lastModifiedBy>
  <cp:revision>8</cp:revision>
  <dcterms:created xsi:type="dcterms:W3CDTF">2011-05-12T12:36:49Z</dcterms:created>
  <dcterms:modified xsi:type="dcterms:W3CDTF">2011-05-26T08:35:37Z</dcterms:modified>
</cp:coreProperties>
</file>