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6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646DFBC-879D-435B-8136-22225718C976}">
          <p14:sldIdLst>
            <p14:sldId id="256"/>
            <p14:sldId id="257"/>
            <p14:sldId id="258"/>
            <p14:sldId id="259"/>
            <p14:sldId id="260"/>
            <p14:sldId id="261"/>
            <p14:sldId id="275"/>
            <p14:sldId id="276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830AC-6542-4298-829B-33B386F71C9F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9BAC0-D812-4624-A689-5A0C9B1E8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262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2A8-E97E-462C-BCCF-226C80FD1949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CDA1-92DF-4D20-AB6A-1617C9CD2F5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2A8-E97E-462C-BCCF-226C80FD1949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CDA1-92DF-4D20-AB6A-1617C9CD2F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2A8-E97E-462C-BCCF-226C80FD1949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CDA1-92DF-4D20-AB6A-1617C9CD2F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2A8-E97E-462C-BCCF-226C80FD1949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CDA1-92DF-4D20-AB6A-1617C9CD2F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2A8-E97E-462C-BCCF-226C80FD1949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CDA1-92DF-4D20-AB6A-1617C9CD2F5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2A8-E97E-462C-BCCF-226C80FD1949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CDA1-92DF-4D20-AB6A-1617C9CD2F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2A8-E97E-462C-BCCF-226C80FD1949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CDA1-92DF-4D20-AB6A-1617C9CD2F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2A8-E97E-462C-BCCF-226C80FD1949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CDA1-92DF-4D20-AB6A-1617C9CD2F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2A8-E97E-462C-BCCF-226C80FD1949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CDA1-92DF-4D20-AB6A-1617C9CD2F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2A8-E97E-462C-BCCF-226C80FD1949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CDA1-92DF-4D20-AB6A-1617C9CD2F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2A8-E97E-462C-BCCF-226C80FD1949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67CDA1-92DF-4D20-AB6A-1617C9CD2F5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E0F2A8-E97E-462C-BCCF-226C80FD1949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67CDA1-92DF-4D20-AB6A-1617C9CD2F58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14600"/>
            <a:ext cx="7851648" cy="1828800"/>
          </a:xfrm>
        </p:spPr>
        <p:txBody>
          <a:bodyPr>
            <a:noAutofit/>
          </a:bodyPr>
          <a:lstStyle/>
          <a:p>
            <a:r>
              <a:rPr lang="en-GB" sz="8000" dirty="0" smtClean="0"/>
              <a:t>Medicine through Time: Key Figures</a:t>
            </a:r>
            <a:endParaRPr lang="en-GB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6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Ambroise Paré (1510-1590)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Trained as a barber (battlefield) surgeon.</a:t>
            </a:r>
          </a:p>
          <a:p>
            <a:r>
              <a:rPr lang="en-GB" dirty="0" smtClean="0"/>
              <a:t>He developed new techniques as an alternative to cauterisation and used ligatures successfully.</a:t>
            </a:r>
          </a:p>
          <a:p>
            <a:r>
              <a:rPr lang="en-GB" dirty="0" smtClean="0"/>
              <a:t>Recorded his ideas in books which were copied in greater quantities thanks to the Printing Press.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pic>
        <p:nvPicPr>
          <p:cNvPr id="6146" name="Picture 2" descr="http://imagecache2.allposters.com/images/pic/BRGPOD/158210~Ambroise-Pare-1509-90-1582-Pos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42655"/>
            <a:ext cx="3949192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70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William Harvey (1578-1657)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Trained in Padua before becoming the doctor of James I &amp; Charles I.</a:t>
            </a:r>
          </a:p>
          <a:p>
            <a:r>
              <a:rPr lang="en-GB" dirty="0" smtClean="0"/>
              <a:t>Mapped the circulation system of animals explaining how the heart propelled blood around the body.</a:t>
            </a:r>
          </a:p>
          <a:p>
            <a:r>
              <a:rPr lang="en-GB" dirty="0" smtClean="0"/>
              <a:t>He was also first to suggest mammals reproduced by the fertilisation of an egg by sperm.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pic>
        <p:nvPicPr>
          <p:cNvPr id="7170" name="Picture 2" descr="http://cdn1.thefamouspeople.com/profiles/images/william-harv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419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1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Edward Jenner (1749-1823)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Pioneer of immunology and smallpox vaccination.</a:t>
            </a:r>
          </a:p>
          <a:p>
            <a:r>
              <a:rPr lang="en-GB" dirty="0" smtClean="0"/>
              <a:t>At his practice in Gloucestershire developed theory of inoculation.</a:t>
            </a:r>
          </a:p>
          <a:p>
            <a:r>
              <a:rPr lang="en-GB" dirty="0" smtClean="0"/>
              <a:t>Noticed that exposure to weak strain of disease could provide immunity.</a:t>
            </a:r>
          </a:p>
          <a:p>
            <a:r>
              <a:rPr lang="en-GB" dirty="0" smtClean="0"/>
              <a:t>Idea found resistance but resulted in the prevention of millions of smallpox cases.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pic>
        <p:nvPicPr>
          <p:cNvPr id="8194" name="Picture 2" descr="http://revision-systems.co.uk/wp-content/uploads/2013/05/edward-je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35" y="1981200"/>
            <a:ext cx="408494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James Simpson (1811-1870)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High profile obstetrician who pioneered the use of anaesthetics.</a:t>
            </a:r>
          </a:p>
          <a:p>
            <a:r>
              <a:rPr lang="en-GB" dirty="0" smtClean="0"/>
              <a:t>He experimented with various different chemicals before discovering the effectiveness of chloroform.</a:t>
            </a:r>
          </a:p>
          <a:p>
            <a:r>
              <a:rPr lang="en-GB" dirty="0" smtClean="0"/>
              <a:t>Many doctors were initially uncertain but the drug became widely used.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GB"/>
          </a:p>
        </p:txBody>
      </p:sp>
      <p:pic>
        <p:nvPicPr>
          <p:cNvPr id="9218" name="Picture 2" descr="http://upload.wikimedia.org/wikipedia/commons/f/f8/Simpson_James_Young_signature_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394335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7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Ignaz</a:t>
            </a:r>
            <a:r>
              <a:rPr lang="en-GB" dirty="0" smtClean="0"/>
              <a:t> </a:t>
            </a:r>
            <a:r>
              <a:rPr lang="en-GB" dirty="0" err="1" smtClean="0"/>
              <a:t>Semmelweis</a:t>
            </a:r>
            <a:r>
              <a:rPr lang="en-GB" dirty="0" smtClean="0"/>
              <a:t> (1818-1865)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 Hungarian who worked in Vienna.</a:t>
            </a:r>
          </a:p>
          <a:p>
            <a:r>
              <a:rPr lang="en-GB" dirty="0" err="1" smtClean="0"/>
              <a:t>Semmelweiss</a:t>
            </a:r>
            <a:r>
              <a:rPr lang="en-GB" dirty="0" smtClean="0"/>
              <a:t> recognised that instances of puerperal fever decreased when doctors washed their hands.</a:t>
            </a:r>
          </a:p>
          <a:p>
            <a:r>
              <a:rPr lang="en-GB" dirty="0" smtClean="0"/>
              <a:t>His findings went against accepted medical knowledge.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http://upload.wikimedia.org/wikipedia/commons/f/f8/Ignaz_Semmelweis_1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4998"/>
            <a:ext cx="3552585" cy="480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81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Joseph Lister (1827-1912)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Known as the Father of Antiseptic Surgery.</a:t>
            </a:r>
          </a:p>
          <a:p>
            <a:r>
              <a:rPr lang="en-GB" dirty="0" smtClean="0"/>
              <a:t>Inspired by the work of Louis Pasteur he used carbolic acid to clean surgical instruments.</a:t>
            </a:r>
          </a:p>
          <a:p>
            <a:r>
              <a:rPr lang="en-GB" dirty="0" smtClean="0"/>
              <a:t>His high success rate and high level of respect led to his techniques being accepted.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http://upload.wikimedia.org/wikipedia/commons/a/a1/Joseph_Lister_1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429000" cy="462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4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Louis Pasteur (1822-1895)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 French scientist who developed Germ Theory.</a:t>
            </a:r>
          </a:p>
          <a:p>
            <a:r>
              <a:rPr lang="en-GB" dirty="0" smtClean="0"/>
              <a:t>During work for French brewers he noticed that micro-organisms grew causing fermentation.</a:t>
            </a:r>
          </a:p>
          <a:p>
            <a:r>
              <a:rPr lang="en-GB" dirty="0" smtClean="0"/>
              <a:t>He later used his discoveries to develop vaccines for diseases such as anthrax.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http://www.historylearningsite.co.uk/fileadmin/historyLearningSite/pasteur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82" y="1905000"/>
            <a:ext cx="394269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7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Robert Koch (1843-1910)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 German scientist who developed the theories of Pasteur.</a:t>
            </a:r>
          </a:p>
          <a:p>
            <a:r>
              <a:rPr lang="en-GB" dirty="0" smtClean="0"/>
              <a:t>He discovered techniques to stain bacteria so it could be easily identifies.</a:t>
            </a:r>
          </a:p>
          <a:p>
            <a:r>
              <a:rPr lang="en-GB" dirty="0" smtClean="0"/>
              <a:t>He isolated the germs that caused anthrax and TB allowing for the development of vaccines.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pic>
        <p:nvPicPr>
          <p:cNvPr id="13314" name="Picture 2" descr="http://1.bp.blogspot.com/-L0lqCDprYsc/Ub4o2LSmFVI/AAAAAAAAMTU/4zgj1BHeAbE/s1600/koch-robert-professor-immunology-micro-biologist-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00551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07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Paul Ehrlich (1854-1915)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 German scientist, Ehrlich worked with Robert Koch.</a:t>
            </a:r>
          </a:p>
          <a:p>
            <a:r>
              <a:rPr lang="en-GB" dirty="0" smtClean="0"/>
              <a:t>He developed a ‘magic bullet’ chemical compound (</a:t>
            </a:r>
            <a:r>
              <a:rPr lang="en-GB" dirty="0" err="1" smtClean="0"/>
              <a:t>Salvarsan</a:t>
            </a:r>
            <a:r>
              <a:rPr lang="en-GB" dirty="0" smtClean="0"/>
              <a:t> 606) that targeted the syphilis bacteria without damaging the rest of the body.</a:t>
            </a:r>
          </a:p>
          <a:p>
            <a:r>
              <a:rPr lang="en-GB" dirty="0" smtClean="0"/>
              <a:t>His work also contributed to the research of chemotherapy.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pic>
        <p:nvPicPr>
          <p:cNvPr id="14338" name="Picture 2" descr="http://pharmrev.aspetjournals.org/content/59/4/289/F13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43100"/>
            <a:ext cx="3657600" cy="48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15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Gerhard Domagk (1895-1964)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 German scientist who investigated the use of dyes as antibiotics.</a:t>
            </a:r>
          </a:p>
          <a:p>
            <a:r>
              <a:rPr lang="en-GB" dirty="0" smtClean="0"/>
              <a:t>He discovered a successful treatment  of Streptococcus (blood poisoning) which he tested on his daughter.</a:t>
            </a:r>
          </a:p>
          <a:p>
            <a:r>
              <a:rPr lang="en-GB" dirty="0" smtClean="0"/>
              <a:t>A key ingredient of the drug he used worked on diseases such as pneumonia.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pic>
        <p:nvPicPr>
          <p:cNvPr id="15362" name="Picture 2" descr="File:Gerhard Domagk no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55" y="1939204"/>
            <a:ext cx="3733800" cy="495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Standing on the shoulders of giants…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89120"/>
          </a:xfrm>
        </p:spPr>
        <p:txBody>
          <a:bodyPr/>
          <a:lstStyle/>
          <a:p>
            <a:r>
              <a:rPr lang="en-GB" dirty="0" smtClean="0"/>
              <a:t>Throughout History many individuals have shaped the world in which we live.</a:t>
            </a:r>
          </a:p>
          <a:p>
            <a:r>
              <a:rPr lang="en-GB" dirty="0" smtClean="0"/>
              <a:t>Many used inspiration or natural genius to make discoveries while others improved on the work of others.</a:t>
            </a:r>
          </a:p>
          <a:p>
            <a:r>
              <a:rPr lang="en-GB" dirty="0" smtClean="0"/>
              <a:t>For some in History making discoveries came at huge personal risk; occasionally discoveries were made by accident!</a:t>
            </a:r>
          </a:p>
          <a:p>
            <a:r>
              <a:rPr lang="en-GB" dirty="0" smtClean="0"/>
              <a:t>In Medicine there are a number of individuals wh0se work you may need to remember in the exam.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9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Alexander Fleming (1881-1955)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Became interested in  discovering a cure for septic wounds during WWI.</a:t>
            </a:r>
          </a:p>
          <a:p>
            <a:r>
              <a:rPr lang="en-GB" dirty="0" smtClean="0"/>
              <a:t>He discovered penicillin by chance after leaving a culture dish exposed to air. A fungal spore landed on the dish and killed the bacteria.</a:t>
            </a:r>
          </a:p>
          <a:p>
            <a:r>
              <a:rPr lang="en-GB" dirty="0" smtClean="0"/>
              <a:t>Fleming named the substance but could synthesise enough to ensure its widespread use.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16386" name="Picture 2" descr="http://cdn1.thefamouspeople.com/profiles/images/alexander-flemin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02336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69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Notable mentions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Herophilus</a:t>
            </a:r>
            <a:endParaRPr lang="en-GB" dirty="0"/>
          </a:p>
          <a:p>
            <a:r>
              <a:rPr lang="en-GB" dirty="0" smtClean="0"/>
              <a:t>Lady Montague</a:t>
            </a:r>
            <a:endParaRPr lang="en-GB" dirty="0" smtClean="0"/>
          </a:p>
          <a:p>
            <a:r>
              <a:rPr lang="en-GB" dirty="0" smtClean="0"/>
              <a:t>John Snow</a:t>
            </a:r>
          </a:p>
          <a:p>
            <a:r>
              <a:rPr lang="en-GB" dirty="0" smtClean="0"/>
              <a:t>Edwin Chadwick</a:t>
            </a:r>
          </a:p>
          <a:p>
            <a:r>
              <a:rPr lang="en-GB" dirty="0" smtClean="0"/>
              <a:t>Florence Nightingale</a:t>
            </a:r>
          </a:p>
          <a:p>
            <a:r>
              <a:rPr lang="en-GB" dirty="0" smtClean="0"/>
              <a:t>Mary </a:t>
            </a:r>
            <a:r>
              <a:rPr lang="en-GB" dirty="0" err="1" smtClean="0"/>
              <a:t>Seacole</a:t>
            </a:r>
            <a:endParaRPr lang="en-GB" dirty="0" smtClean="0"/>
          </a:p>
          <a:p>
            <a:r>
              <a:rPr lang="en-GB" dirty="0" smtClean="0"/>
              <a:t>Elizabeth Garret</a:t>
            </a:r>
          </a:p>
          <a:p>
            <a:r>
              <a:rPr lang="en-GB" dirty="0" smtClean="0"/>
              <a:t>Howard Florey &amp; Ernst </a:t>
            </a:r>
            <a:r>
              <a:rPr lang="en-GB" dirty="0" smtClean="0"/>
              <a:t>Chain</a:t>
            </a:r>
          </a:p>
          <a:p>
            <a:r>
              <a:rPr lang="en-GB" dirty="0" smtClean="0"/>
              <a:t>Francis Crick &amp; </a:t>
            </a:r>
            <a:r>
              <a:rPr lang="en-GB" smtClean="0"/>
              <a:t>James Watson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7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Imhotep(c.2650-2600BC)</a:t>
            </a:r>
            <a:endParaRPr lang="en-GB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Served as Chancellor to the Pharaoh </a:t>
            </a:r>
            <a:r>
              <a:rPr lang="en-GB" dirty="0" err="1" smtClean="0"/>
              <a:t>Djoser</a:t>
            </a:r>
            <a:r>
              <a:rPr lang="en-GB" dirty="0" smtClean="0"/>
              <a:t> and was considered the first physician.</a:t>
            </a:r>
          </a:p>
          <a:p>
            <a:r>
              <a:rPr lang="en-GB" dirty="0" smtClean="0"/>
              <a:t>Credited with recording several medical techniques recorded on papyrus.</a:t>
            </a:r>
          </a:p>
          <a:p>
            <a:r>
              <a:rPr lang="en-GB" dirty="0" smtClean="0"/>
              <a:t>Worshipped as a god after his death.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upload.wikimedia.org/wikipedia/commons/5/5e/Imhotep-Louv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4861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5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Hippocrates (c.460BC-c.377BC)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Considered the Founding Father of Western medicine.</a:t>
            </a:r>
          </a:p>
          <a:p>
            <a:r>
              <a:rPr lang="en-GB" dirty="0" smtClean="0"/>
              <a:t>Believed the balance of elements linked to illness. Also used observation in diagnosis.</a:t>
            </a:r>
          </a:p>
          <a:p>
            <a:r>
              <a:rPr lang="en-GB" dirty="0" smtClean="0"/>
              <a:t>Credited with the Hippocratic Corpus &amp; Hippocratic Oath.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citelighter-cards.s3.amazonaws.com/p16vkeit7712ltdo5ur3vo71ri30_21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426896" cy="46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6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Aristotle (384-322BC)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 Greek philosopher seen as the first genuine scientist.</a:t>
            </a:r>
          </a:p>
          <a:p>
            <a:r>
              <a:rPr lang="en-GB" dirty="0" smtClean="0"/>
              <a:t>He developed the Hippocratic idea of balance into the Four Humours; blood, phlegm, yellow bile, black bile.</a:t>
            </a:r>
          </a:p>
          <a:p>
            <a:r>
              <a:rPr lang="en-GB" dirty="0" smtClean="0"/>
              <a:t>This influenced treatments seeking to find balance.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GB"/>
          </a:p>
        </p:txBody>
      </p:sp>
      <p:sp>
        <p:nvSpPr>
          <p:cNvPr id="5" name="AutoShape 2" descr="data:image/jpeg;base64,/9j/4AAQSkZJRgABAQAAAQABAAD/2wCEAAkGBxQSEhUUExQUFRUWGBgVGBUXFBcYFRgXFBgXFhYVGBcYHCghGBolHBcXITEhJSkrLi4uFx8zODMsNygtLisBCgoKDg0OGxAQGy8kHyQsLCwsLCwsLCwsLCwsLCwsLCwsLCwsLCwsLCwsLCwsLCwsLCwsLCwsLCwsLCwsLCwsLP/AABEIAQQAwgMBIgACEQEDEQH/xAAbAAABBQEBAAAAAAAAAAAAAAAFAAECBAYDB//EAEAQAAEDAgQDBQUGBAYBBQAAAAEAAhEDIQQSMUEFUWEGInGBkRMyobHwFEJSYsHRByNy4RYzgpKi8RVDU2PC0v/EABgBAAMBAQAAAAAAAAAAAAAAAAABAgME/8QAJBEBAQACAgMAAgIDAQAAAAAAAAECESExAxJBE1EyYSJxkYH/2gAMAwEAAhEDEQA/ANMApZVIJ4SWhCeFKE8ICACcBThKEBGFHKujkwSCOVPCknhMIgKJCnCUIIwClCUJ0AwCcNTgJwEA0JsqnCSCRypoUikgIwmIU0xQEITkKSYoCMJJ0kBCE4KeEoSUQTpAJAJg4CeE6RQTm4JoU04CQMAkpqBci2QySITB2pmw6H6KtNwxIOu0xop9hpwCUKw6jlA8p8tfVMxpMi1hJkfBHuWnEBOE1R4bE2zafXgphVLKEUoUoShMkYShThLKgIwllUoT5UBzypQpwmIQSEJ08JINzIShdC1RhJRgE8JwE6AiQmhTTwgOcJMubeakwguyyJ5b+nooQ5thldB0mHeA5qMqIjjajm0y5rSYHKT6LrgKmei18AF45EXJsYJMWVmjXzNzAHkQdWkWIK7YWj3pOgGmwJSNV9gRE3vorFAuIOo+r+qeo0914u2+aLkTv1UqoI733TuNuvglok2gRfp8NlybhpaY109UnON4vs4D4OCek/LrzAvyJiEBXdRBjONLH65WXd+Ca1sNERcRyO3grVXDnx+Y81WAc0dB8PJPRbD8XUyHQkQT4RFvj8F0a4FPji0gTpInQ2nRRbFwDoTB6G8KpkE0k7XA6J4VkaEoUgEoQSMJiFJMQgIwmTpIBJQpQlCFORYkAusJQgIQkV0hV8HUzP1Ebft9c1OXBxmMBj6gxTqbmQJzZjabbH73O60j8wqzYs5RcHUOB9EuJYaWkMEuaczecg/suVHFirSDmWe2z2H3mnQgjos1CTWe/Fsx+Ma/AK1w+oS3vCHjuuGxgWcOhVXB/DUeBVgnvT9fV1pJwirdMBrujvgf7qtna1zmTa5DeQI/cpn4lUsQ5xMtgH8RuY6dUUnegGsa/QDSfBLDuL3AfdaczvHZvlqqgokgCYA9T1lXaMMENH1zSkFokXqtWfBK4OxMKpiMVYlWlV4lWyhzhJDQHHwJg/XRUquNiPq2/wChUcbii5opgS6q+D0awA/MtCbFYbK6AfcaXO8hlA6Sfkoq46nE5S140Jg9Zk36osxwIBGhugmNqNZQD5iS0D1tbndWuztYupkO1a7TkDePijEUVCYp4SVpRTFTUSEBFJPCSAdJOlCFGhPCeEoQEUH4bXiANnEX1gW/RFcS7K1x5BZrEV8j7GxhwPnFvT4qMjxHn1XNeHgS0iSBrHNvMjkqPEOHNcfb03QdyAL/AIT1UMPiocaFQ3jMx03I2ePDQhc6WIINRh6yB+LWR0OvmVnarQxg3wBG4BgbE3PxlXhh3FCeD1AXSbRb9kUx/GadISb+C2+M727f+OnUlP8AYm8ys1V/iDTaYDCfMInwvthh6xg909UpliLjRMYH83wUX4E/j+Ctfam7QRzTYjGU2ML3kBoVcJC6uB/N8FyqULdFzxPavCNMZp/pk/JSp9psM+wPwS3D1QaPZ1g8mw06bk+dvRBuHcR9qK9VxvVeABOjaZMD5epR/tAGvpksIjmNllm4Ah0Uz3GNaXRHvvBcQZ5AhLJUW+I4h+Je2kRkpUMtSfxVBOUHpv6c0d4E6HRMlwJdaLg28o/RAsFS9wPnLm7/AFjb0EJuz+Oz4t1STBqeyb1EOkkfWimHW7TqITq0GSSSQDJJJ0wdOlCeEGSSdJAUOMuihUI2E/ELzTiPG+6HC+U6fH9F6pi8P7Sm9h+80t9RC8Tr0slVzHg6Q4bwDBPiCoza+NtsdxCniKVMts5ujhqDEg+GtuqscPxXtQ0gXgsd0LSR+6wPDsQWH2YMtJ7vPW37ea9K7MYIhrqhaWgkQD+YCXLKTdPLiLNav7IeIE+SA4Gv9oqEuaXtmGtJhhI1c8i8Dktg/h1OsSHjTqRbyKT+DNp+4AG8ot48wfNa5RnLAfGcD9oyCzDf0ilH/MGVhKmAfSqlokAGwmY6TuF6xh2A2DQT4uP6q3U4ayQ57GSN8otyCm47PHPQN2RwzzQDi5zjyNo6LC9uuLV2VXUi5xHLx+YXrnDntDXeJWS7QcBpYmuC+bGbbjcH0Ts1Cl/yYzsnwp1SXupip1e9zWA/0tuUd4rgmMbJpCi7Z9N5cydg5rtB1C1+HwDKbAKbBlGwcR53mVTx2Ea5tx/udP8AxAE+aJjwLlyxPDeJFzwwkw7ukI7islDDtbu4uqPJuY3Hjo3zCJU+AUqTS4MhxuTvOqEcUMFpdoy8HQkTlE7XIP8ApVZdFuWgnF8caVNoNnZS4g7OdJj1MeRVTsHUL69FgBJzPqE8msBv6lo81n+0HFc73QQ4SRm5um7h0tAHJegfwqwTRhjXjvVCWgn8DDEDxdmPpyUyLvEbVIp0irZIpJ0kAySSSA6QnTJ0zNCeE6SAYLIdpKAo4htZ1MOpPs51szC6A4f0mGnxlbFC+0tMHDuLhLWlj3CJljHgv/45krNw8by8ixnDxTx5AHccSWGLEOBygHfZepcAr1PYRUaQ+Y8QIIPzXT/x9FwYHMa4WfScdRlILfHUK48AARr8pUTiLuW3PD4sNfPkUap4oFZ6tg88wbxKhhPaM96SBF/FVtGmso1BsAqWOrycm6bDVobKHS99RxbECJJsPAKchis4fE5QWDUaodRqF2IGbYEHzNkV4bRbfNEk3VDjLYe004LryOYiUtXe1bnQtRp7THyITHAtJknTZC8NxXOWtDXZzaI0/M47BX6mJDbTJV43hGXZuIEELM9psBnw5y2fkcWnmW3j4fFFa2Jl0eajjmh4a3YT4qr0U4rxbg/BHYp7KVOMzxM7Nbu7yE+K9z4fgmUKTKVMZWMaGgdB8ysR/D/hJZiqzi0gUgaYnm90j/iPivQFMXneUUk6SaEUk6SAiknSQHWFJKElRlCUKSaEBFJzQbESDYjopQlCQZutjxQq0sKWuM/5btskGRPNobHoiuFfYA5TaLfeHUHSyhxfCU3ljntlzSQ0zBGYQY+C4Hh5Y4ZSQ3bexFxfVRkqdLDy9mRzWh1yImCQYtfcED4rq6ps22YAhpF/zDyXKo4tALjvcx8TyXXDYluYEXImfrkkVdcPhC4wbNHxQTtdRxrcwwYpkED3jBadDqn452l+zvgkd6C0DlvPRU8NxTF4ifY0XkH7xgDyLoB8pRb8OT6wNXiWPwdRwquc8nUSB5tIEEKGF43j61dhpzr7uro3JK1/FsLWiMVhqpj3XMGf4slDcDijhCXfZ6rJtmqMeLHaS0Dks7bG3F6jd4ChUyteBDsozt3ndTbQ9pUm45ofwLtOx4OoJjX4rSiC3NESLrWXhhl2HY2i1sAe98ULxoLYvrAgb3O/PRd+Ju/ma3G3T6Ko4mmfahrnmxkaWtceCNiC3CqocamWIBb65YIPoEQhDeAVMwqugf5hEjeGMEopCqJqEJKSaEwimUimQDJJJIDunSSCYJIqSZAMknSSAL2nEU2Oiwe0E8sxAB9YHmurqeZjgCS8Q5snTw+SIYrDtqMcxwlrgWnwPI7FZT7XVZVNF4gMsak++0+6QOu/K6jKLxHMJV2f4SRE2VljG2ygRodPX1hKjVDoAtcEaX2XV2Fa5xsOXmpBvsNIjOWAuG5uR0BNwE4Jbo6PKy7MoCYBiBMfLyXdrRvHj8E0uDMSdyD4j+6arVc4EEtg2MqdXDjY/BVX4UmINvrkU9jSrheA0A6Q1ocfw6c9NFfxeHiIMg2iU7W5YhNWZM3iDP7JBRq4dmYvNz10tyHn8Fncge57iTDQ4C983j0HzV3jfGGsdkNjew9fjKAcczuNPDUR36h1G34nHoO8T4I0qNZ2WpxhmTq7M+eeZxIPpCLKGHohjWtGjQGjwaIHyU1ogySdJBIpoUkyAjCSdOgOsJJ0O4nxinRsTLvwj9Tsi2TtUloiks8O0bi0uFIADm6/pF1Wd2uI+4zzcVH5cVfjyaqElkf8aXADWGfzFWHdqHj/ANEHwcf2SvlxP8eTTLNdteHhzG1g7JUpkAO5tNy0/NDeIfxDFBwa/DuuJBDxzjQhcK/bCljqZYxj2lpBdmiIIIixTmeOQmGUqvhe1Ia4MdSqF41DROnIA3Wgp9pW1m56Lu80iWulptYyNQV577F1CsKjbtFo3AVzFcfNao1jSQXWc4NuBF7lRtdxen0eIAwYgxcTtzHMLo/GfdGp2J06g7rF8HxGKacjvZGLhxkyDuG+tp2RTEl1LK95ECTaQNNbzHgltFxaeniWhoBOv6qVOo0A9CshQ4oXkEA5ReOZ5D1VsY4/eBa0XMiMztgOg59FW06HsXWuA3e3T6suOMxQax19ref0EJocRklxzAAQ2QZM6kBAO0fE+4BmguNzOgOsD4I2cxTygufUf3nuPdBvYTlgenoj/ZugCX1CLj+W07wLug9TH+1ea4jieTcvMe9pa8QpUP4gYlrGUqLKbAIaDkLjc3JJNyTJPiqlirhXsiSxb+0VZglzvGWCPkiGF7SGQKjQQd22jym6U8uNRfHWjSUMPWa9oc0gtOhC6LRCKSdMgGTpJ0AL4lxtjWxTdmcTFthzus3xRtgZbOZoue8SXC3ohnB8U6q1znsLSDBJBienPyV+vRztDRqHB4FpJYZEjx2XL5M99uvHCTpW4hiRh6RePvNzGTuYnx8UC4Hwl2IZ7eqXAPuxrTBy8zyB2HJXe0WCfWbSptpw3OwVIn3BrM84i3NWhxWplyMYA6NAIa0Cwv05TdTj/HcO96UuD9nWk5jTY0CYDnOc6PMxyReiy+VrTaxEx6QqVGjVLiScrSBcW8Q3eZWi4NRALyLwY1k6f9pyS1OVsgLx7gb61B0N7zRmaSe9bUDxCEcCwXsqZm7nGSfkPJemUaWYxHwsEI4z2eIJdSba3cA08AtJjrpMz3xWVxLZQKtLHhwsQbH90fxIy6qhiqIN1N7aumH7Q3ZnsWnKf6Tv5QFpqGLFVoEh4aZjWQOQXn1Tum9x8kqVR7b0nlvSUvbXabht6Xi+KhgaWCBcARFzEa6WlBH8eBMF3eaTIOxOhCxWKdXqe+4n/USq4w7plx/U/NP2T+Nosd2neHFje8CNZ302VHv1XB1QzAAjaypU3CbC53OqLYVmgVTdPiAvabCvljmTEQY5zqfJCaDywXm+nL+y2eNbIjZZ3FYSXBkWcQB4kwq+BvOAmcLTDpPdBM3nNePiuFKo1jwDmyTAJBblB2P6K7h3RLb93u38BH7eRXSrRa9pzNkWBlc8uuKLzy7YPE1aRmm45TfnHLMNPki+F4/VcYyNH5rx6LJ4N9Sk/wBk8g2BY6BLm7E+kdCFdpV6jHHRw/Nr6hH5bOBcJeWgrcRrGSDYflCKcHxprUg4iCCWnlI3CyD8VUIPeDR0HyldeD8bq0W5S1pbJItBN9ZCrxeW7vtS8nj44bdJZ3/FP/xO/wBw/ZJdH5Mf2w/Hl+mSxXFbZGET7sycoJ58rfJDqrqmeGOzOAkw/umOVumhumfw9rATkc91nRMHXlsiuEr56RDqBaAO7Ai/Mu/Urkyyjtkc6HFjTpnMJkG8xtIN7TPyKuU6VWzw1omCYEO719Y28FnuN41z2tZhqJefdO7QRfLNgBpvdaPCcRJptc4OzFt2uHeadCI5awi79dp4254zCVTlh/dkgjUmQNDtp12Rfs7SFN2WT3h7pMmRf5Sh7XPN3GIuITYR/s6jXOMkOBJ6TfxtKnHLkZY7j0zCsDWi11Go1ccC4FpymYtMzPmrfiu6ON5/2p4I9jjUaMzHSTGrZ6clmjEQvX8TSkRqDZeXcd4TUoVHANc5ly1wBIjWDGhhZ5TTfDPfFZzG0bIUwRzhHKrpCGUqVyorVWJ5KJdG6sOoXtZROEM80QrD4FsulGqIhU8Jh8viruZXE1DFOstH2S4DTez29QZiMwY28C0ZuuvlCHcO7P1cUQGtIbu8jujz3PRei0MCKNNlMaNbE89JPmU2eeXGmHMtdDvwyedi7+4UwCCA24PqOi64un/NAsXEGfDMY/VRe7K82tG3rC57qNMd1Tx9GAHEwWPy8+48iR6x6q2+uDdrW6ctDp+6rUCDUe13uuFzyneOnNcOHVs0tOskBptBaJcCZi+391nl+40xXsx6X5KNPEgsER4qticQRTeWAgwY1IzfdBIFhNkRwnDA+i0suW93oQLCfL5JTrYvbj9qb9H+yS0FPDiB3ToPut/VJLeQ3Hnn+K34lpdSw7r6lxAbbYE6geCGN4lXr4huGqD2Vs0RmmLxEgEfsVua1JrGhrWiO6IDdb6adCh+Lpsb7d4pNNUOBpuLWl7XNa12UONw12hjmVrJLu6K2z6WExhnIWU2PGrcsCD94Em4KuUqBBlxIEaA2nrO1lUriliqLHwRIzNJs9k6tlpt18FUp4itR7lSXsNs2jhfe2iyymXytJ6jZqtB12iBfzhczRk5gJG/O3L4J2vgBxDDa0EyY5wV1ZW1DWATF5O+tzr5pf1R/pqOymPzUy3XI7LreCBH6jyWicJC844NjvYusCG6Rzbuep+ua3eExzKjQWOBHMFdvizlmnJ5MLLtYLVWrUwf25qNfHNbYvaD1cAqJ4lRB/zqc/1g/Ip3KIkrIdqeyj2E1KAzMMucwe8zcwPvN8LhYoCCvZn41rAXF7QNZJAHksXxbgFLEOL8K9gcbupzAP5m2t4aeChtjlfrJ0myVYFMLRcL7GVnO/mRTHQhx8gLLS4fsVQAE53czMD4BOSqvkxjzdtzZabs32XdXOapLGDpdx6T81tKHDcJhyBFFrhe5bn8e9dXXY6kG5vaU8vPMI/7VSftnl5N9J4WkykwMYIa2391Vx1RVKnaKkTDO/4CB8boVxLjVoY2XHcn5AFF8mLOYUJxTh7ZzpkNkAmdBv6g+pVQ19YAMzrIHNdcTSe2A6O8b3udwI5fuoBg0M+K5csuXXhjwk7+ZEWMciZ07qG4zuPH5jlI07wEtOm4kf6UdwlCSR3sotoNRE67LNcZwBrGoKexb7InRz2l2byNgiT24K8diow9R4s0wdXGwMTfqi/DT7KmYE3AgmBfW658DxX2nDBz3hjgINMQHAixBGuoVjBYum2mWQHEGDJ5Ixv7Ku4c3n6F0fJJDzVZ+E+p/dJG/wCi9VVnv0xoc036NcR9dVxcwue/vfeG3JquYkU6bqZzOdDuVgMrtDuq2Jqh9U5ZAIaeVyDsPJKXU00y5obXcMDXAq/5FbvNcdKdQ+81x2DrnxlFa4a9txNhcTHjO/8AZd6tFuKoOo1m5hoY1tcGdiEF4RiRh6hwmJa4EXo1CY9oz7oJ/FH1zep3BN9J4apkOVwJB0P1urbC4TYkDaLjr9cl2xD4s1reYJuY1sf2U8Jj41a1sDUAj5WKx3Jzau7VnUs05b/pz/6UuH4er7QwSwDUT05ehVsYqo0k03AyZywIPh1XXCYqpVJIDZBhzTYgpz1nMK7vaz7ZrblpqbEACb8huueGr4Zru7Bzc7PB3EeO6gM7AconeD4zquLuIVG2dTF9j8Ysr99co9d8LlenSeQHFzdgdPXZcGcIc12ei8l0SJI9JSFekQTdh3GouoU8XUZajDx4w7wynVL3mx68OVQ4h9US97RF+/aeYDYgaK3Ww1c3NYiIH+Y5UKPtDUDqpgXkE5Rfx1Rk4QBstAA557ePVVu3mFqThRwmCBqPl0wIBsIzxe5vcH1Uhwtk94ud4WHlJ+K7YVoDiS4EmNdoncq5iC0t97KDvF/+0ub0fQFgAxr3d1xuYEXA5TompZalQgAta0lxjePDqr4dTpsgZnRqSBJ5zA+QVbBAkOIZEmdgA0aD9U9UuHXE3YZa6T9756qhhGNcYcTpoG3RumZBBMTYAxAt8QhmNrijAYWujW0AczdTZrmql+RDifGPZsDGSDZjY1k235XPkqeNe32jWsvkAibQGtGvM3VPhxOJe6voxsimOf4n+ZsOg6pcHf7R5qOH4zHMSWieYhoVY/U5SJ4JxbiXgEZa7PaTlMB5sSI0ur3C3BtR0gEcxMfK6qYWGuoOOz3C2oBm3UWnyVnFPAqEMs38Jkk9TsjXJ74G/tDBaGehSQw1urvQf/pJP1id1LGMY0sEfeMnb3SLKrjS4PaTY5RG9pj9QocSJApkxJcTPPuG3gquMrklua3ccJ8wbzygpau5pdsEn18rHsBkuvpPXysChHHMN7Sm1lUjITNOtq6mdpPLS6siGezebAxeJBt0+rqwx1N+enILdQLGztvnZG7LRxwE8H7RVKbvsuKgVBpVtD2/W6LYp094HurLcdwHtIoOgPF6FUm5H/tOP1sqPAu0pw5OHxQIymMx95pB913TqncLZvH/AIe5LqvRqdFjgDa45woPxGQgtjNoP0lUMI5tQZmPmYMgCI2C7im0jM64jfp0WM1LbF2b7FKfEqdS2WH8jcE8+SlVrMcAKkA7fWxQTEUAYLWnoR+qr/8AkH52se2Z30IWkyt4RcRGpw8EAl5dG1gPRo6IWK72PhtMBskyJCuVnGnBa8u8NosV2wfFWus9hj8WnSQjWy6VK/HHMFgXTbvCRa++ioYvij6jZi+gAEC/JGquGpOBh2l4n4IXVgOiCnu/RNK3DsRUY0h7Sb23hXqeLcCJsNedlzLABM96+hT4OkD33aaAbnafBZanat2iNHF1cQ/KXFlIROxdt5q3jcTl7lPKI0gSOskKnUqtkBwAnS5PUWC4PrhpA0HOyfvlZxB6YztGkIu4/M/PRCeL4329UYWkTLhNQgizBctEaOdouPaPihYBTpnO90kN96wmXdAFQ7J8NfSeyo6TUqSTtAIsDPqqw8ep7Zf+Fln8jUYisylQMAsFMGBqDA1FvCy5cJcadF1tGhpO1tvP9UL4/WLm02TepUaIGkNlzvgPiiQwj/YgGe+4d0a3NgStbqYxn9VcWO4Q28OaQNptM8tUYxmDdnpvuc+UHKLTlAnRWTwbK0Zobmbp1bdE6+KLsOwtAER42Tk5T7cE3hNhY+qddW4wx7w+CSr1RustxKAGOEe+b7e5cXvuqnGXiKRbIcQRJIiJfOlzsrtfhbT7MXPeNibTljRXK3Bh/LIbBkCY5kj9So9m1gflY/CwIzCxg73Oi54JpAa4AWHugxb7w01/ZHuHcIkPGUG5QbEcLdTecrnNOo3Hkp6hzlLiWCZiaRAhoEFrpMggd0ttqCsxi+HfbGup1MrMVSEAxao0aAnl12WqwmALXSSTJJAEgDm26jx3s6an8yk5zazLtnT+k9FXv9ha+PNeG8Tq4N5aQ4RZzHW+tV6HwrjlLEMGQxNspMQdNeaBY3D/AG9pDxkxDLaD0InRZOrh6+Eqd9rmEacvEcwrsmc39G9dvYBV9n3biOW4CqY2n7WZIAIMR7w6g81i+FdsCSG1myPxi0crDZbXB4unVbLXCOTSs7PW9K7gfhHmmcrXklu5N7zciPO26vjENqyHEtNu8N/E7WXdjKTnS5v3dRqI0EKk/ABhscodBHO/RPSdudTAQZaduZJ66LlAEy5zjp7rvQWKKsY7S86TGvoo1MC4jUDwuf2StmInKrRw5cMxb5mR8E2YAyXiBqJjyV9nBGugwSfzEnRW3cE7plrI8Ap9rbwfEAauJc+IIy/meD8Ag3aHjTMMIb3nkQGg6HSTGy59qOK0qLvZYdodV5jRp/U9FW7Ndk6mf21YDNMhrhMH8RGk9FpjjxvMrdcYifZ7gRp0TXr3rVbmT7rSLMtoT+yNVmjPTFmxroY0hWXYBzm5XOJteQP3QziFH2THS6QN5MxuFFzlomNgVw9rsTjbCRTAA5Zqmsf6QPVbzEUfZuY3V2v10We/hs4ezdUj+Y9znnoD7vgA2EbLy6uZuY12v+i0uM9v9M97XOKt7jXG5aQfI2PldDqlUCg4OMlriI9CEfNIOYRciIcYnXayyPaSs3D0n3u4yBq550aD8E9FASrx1wcQKTiASAcpuOeiS0GFw+VjGktJa0A23AASUfnxX60V42A2m0gRDz8l1x9YjDsO8f8A2SSV5cFC4LiHNqPANpBup8SHf0HvkeRSSU/0cdWYVp2622I0KI4DvtBICZJVjIjK1k/4hcPp0gzEMblqhwbI3B589FFvC6eLoxWbNpkag9DskksvJP8AKNMb/g8g4nRFGs9rJgOIvyB3XalXdTIcwkG3gkkun5BPr0bgx9oxpcTpstBhcOJ/XdOkuXd0f0W+ytboEnMHIeidJa+sjPdqvXrEGy877a9oK47jXlrSSDFikkjDnJYz2A4DQ9i2s5gfUfPedeP6eS2DcIxswEklWpZyzt5dC6Gmw9F5/wDxFth3EWLiGmOTnAH4JJIxkuQ3wNdl6QZhS5urjB8G2AUqDzn6uyyfGdEklNONTXeaWHlu7ZPlmC8zb/PxdAVe8C/MQdJaC5o8JASSTy/lIWP8bW5OMItDfRJJJcl8mW+20w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eg;base64,/9j/4AAQSkZJRgABAQAAAQABAAD/2wCEAAkGBxQSEhUUExQUFRUWGBgVGBUXFBcYFRgXFBgXFhYVGBcYHCghGBolHBcXITEhJSkrLi4uFx8zODMsNygtLisBCgoKDg0OGxAQGy8kHyQsLCwsLCwsLCwsLCwsLCwsLCwsLCwsLCwsLCwsLCwsLCwsLCwsLCwsLCwsLCwsLCwsLP/AABEIAQQAwgMBIgACEQEDEQH/xAAbAAABBQEBAAAAAAAAAAAAAAAFAAECBAYDB//EAEAQAAEDAgQDBQUGBAYBBQAAAAEAAhEDIQQSMUEFUWEGInGBkRMyobHwFEJSYsHRByNy4RYzgpKi8RVDU2PC0v/EABgBAAMBAQAAAAAAAAAAAAAAAAABAgME/8QAJBEBAQACAgMAAgIDAQAAAAAAAAECESExAxJBE1EyYSJxkYH/2gAMAwEAAhEDEQA/ANMApZVIJ4SWhCeFKE8ICACcBThKEBGFHKujkwSCOVPCknhMIgKJCnCUIIwClCUJ0AwCcNTgJwEA0JsqnCSCRypoUikgIwmIU0xQEITkKSYoCMJJ0kBCE4KeEoSUQTpAJAJg4CeE6RQTm4JoU04CQMAkpqBci2QySITB2pmw6H6KtNwxIOu0xop9hpwCUKw6jlA8p8tfVMxpMi1hJkfBHuWnEBOE1R4bE2zafXgphVLKEUoUoShMkYShThLKgIwllUoT5UBzypQpwmIQSEJ08JINzIShdC1RhJRgE8JwE6AiQmhTTwgOcJMubeakwguyyJ5b+nooQ5thldB0mHeA5qMqIjjajm0y5rSYHKT6LrgKmei18AF45EXJsYJMWVmjXzNzAHkQdWkWIK7YWj3pOgGmwJSNV9gRE3vorFAuIOo+r+qeo0914u2+aLkTv1UqoI733TuNuvglok2gRfp8NlybhpaY109UnON4vs4D4OCek/LrzAvyJiEBXdRBjONLH65WXd+Ca1sNERcRyO3grVXDnx+Y81WAc0dB8PJPRbD8XUyHQkQT4RFvj8F0a4FPji0gTpInQ2nRRbFwDoTB6G8KpkE0k7XA6J4VkaEoUgEoQSMJiFJMQgIwmTpIBJQpQlCFORYkAusJQgIQkV0hV8HUzP1Ebft9c1OXBxmMBj6gxTqbmQJzZjabbH73O60j8wqzYs5RcHUOB9EuJYaWkMEuaczecg/suVHFirSDmWe2z2H3mnQgjos1CTWe/Fsx+Ma/AK1w+oS3vCHjuuGxgWcOhVXB/DUeBVgnvT9fV1pJwirdMBrujvgf7qtna1zmTa5DeQI/cpn4lUsQ5xMtgH8RuY6dUUnegGsa/QDSfBLDuL3AfdaczvHZvlqqgokgCYA9T1lXaMMENH1zSkFokXqtWfBK4OxMKpiMVYlWlV4lWyhzhJDQHHwJg/XRUquNiPq2/wChUcbii5opgS6q+D0awA/MtCbFYbK6AfcaXO8hlA6Sfkoq46nE5S140Jg9Zk36osxwIBGhugmNqNZQD5iS0D1tbndWuztYupkO1a7TkDePijEUVCYp4SVpRTFTUSEBFJPCSAdJOlCFGhPCeEoQEUH4bXiANnEX1gW/RFcS7K1x5BZrEV8j7GxhwPnFvT4qMjxHn1XNeHgS0iSBrHNvMjkqPEOHNcfb03QdyAL/AIT1UMPiocaFQ3jMx03I2ePDQhc6WIINRh6yB+LWR0OvmVnarQxg3wBG4BgbE3PxlXhh3FCeD1AXSbRb9kUx/GadISb+C2+M727f+OnUlP8AYm8ys1V/iDTaYDCfMInwvthh6xg909UpliLjRMYH83wUX4E/j+Ctfam7QRzTYjGU2ML3kBoVcJC6uB/N8FyqULdFzxPavCNMZp/pk/JSp9psM+wPwS3D1QaPZ1g8mw06bk+dvRBuHcR9qK9VxvVeABOjaZMD5epR/tAGvpksIjmNllm4Ah0Uz3GNaXRHvvBcQZ5AhLJUW+I4h+Je2kRkpUMtSfxVBOUHpv6c0d4E6HRMlwJdaLg28o/RAsFS9wPnLm7/AFjb0EJuz+Oz4t1STBqeyb1EOkkfWimHW7TqITq0GSSSQDJJJ0wdOlCeEGSSdJAUOMuihUI2E/ELzTiPG+6HC+U6fH9F6pi8P7Sm9h+80t9RC8Tr0slVzHg6Q4bwDBPiCoza+NtsdxCniKVMts5ujhqDEg+GtuqscPxXtQ0gXgsd0LSR+6wPDsQWH2YMtJ7vPW37ea9K7MYIhrqhaWgkQD+YCXLKTdPLiLNav7IeIE+SA4Gv9oqEuaXtmGtJhhI1c8i8Dktg/h1OsSHjTqRbyKT+DNp+4AG8ot48wfNa5RnLAfGcD9oyCzDf0ilH/MGVhKmAfSqlokAGwmY6TuF6xh2A2DQT4uP6q3U4ayQ57GSN8otyCm47PHPQN2RwzzQDi5zjyNo6LC9uuLV2VXUi5xHLx+YXrnDntDXeJWS7QcBpYmuC+bGbbjcH0Ts1Cl/yYzsnwp1SXupip1e9zWA/0tuUd4rgmMbJpCi7Z9N5cydg5rtB1C1+HwDKbAKbBlGwcR53mVTx2Ea5tx/udP8AxAE+aJjwLlyxPDeJFzwwkw7ukI7islDDtbu4uqPJuY3Hjo3zCJU+AUqTS4MhxuTvOqEcUMFpdoy8HQkTlE7XIP8ApVZdFuWgnF8caVNoNnZS4g7OdJj1MeRVTsHUL69FgBJzPqE8msBv6lo81n+0HFc73QQ4SRm5um7h0tAHJegfwqwTRhjXjvVCWgn8DDEDxdmPpyUyLvEbVIp0irZIpJ0kAySSSA6QnTJ0zNCeE6SAYLIdpKAo4htZ1MOpPs51szC6A4f0mGnxlbFC+0tMHDuLhLWlj3CJljHgv/45krNw8by8ixnDxTx5AHccSWGLEOBygHfZepcAr1PYRUaQ+Y8QIIPzXT/x9FwYHMa4WfScdRlILfHUK48AARr8pUTiLuW3PD4sNfPkUap4oFZ6tg88wbxKhhPaM96SBF/FVtGmso1BsAqWOrycm6bDVobKHS99RxbECJJsPAKchis4fE5QWDUaodRqF2IGbYEHzNkV4bRbfNEk3VDjLYe004LryOYiUtXe1bnQtRp7THyITHAtJknTZC8NxXOWtDXZzaI0/M47BX6mJDbTJV43hGXZuIEELM9psBnw5y2fkcWnmW3j4fFFa2Jl0eajjmh4a3YT4qr0U4rxbg/BHYp7KVOMzxM7Nbu7yE+K9z4fgmUKTKVMZWMaGgdB8ysR/D/hJZiqzi0gUgaYnm90j/iPivQFMXneUUk6SaEUk6SAiknSQHWFJKElRlCUKSaEBFJzQbESDYjopQlCQZutjxQq0sKWuM/5btskGRPNobHoiuFfYA5TaLfeHUHSyhxfCU3ljntlzSQ0zBGYQY+C4Hh5Y4ZSQ3bexFxfVRkqdLDy9mRzWh1yImCQYtfcED4rq6ps22YAhpF/zDyXKo4tALjvcx8TyXXDYluYEXImfrkkVdcPhC4wbNHxQTtdRxrcwwYpkED3jBadDqn452l+zvgkd6C0DlvPRU8NxTF4ifY0XkH7xgDyLoB8pRb8OT6wNXiWPwdRwquc8nUSB5tIEEKGF43j61dhpzr7uro3JK1/FsLWiMVhqpj3XMGf4slDcDijhCXfZ6rJtmqMeLHaS0Dks7bG3F6jd4ChUyteBDsozt3ndTbQ9pUm45ofwLtOx4OoJjX4rSiC3NESLrWXhhl2HY2i1sAe98ULxoLYvrAgb3O/PRd+Ju/ma3G3T6Ko4mmfahrnmxkaWtceCNiC3CqocamWIBb65YIPoEQhDeAVMwqugf5hEjeGMEopCqJqEJKSaEwimUimQDJJJIDunSSCYJIqSZAMknSSAL2nEU2Oiwe0E8sxAB9YHmurqeZjgCS8Q5snTw+SIYrDtqMcxwlrgWnwPI7FZT7XVZVNF4gMsak++0+6QOu/K6jKLxHMJV2f4SRE2VljG2ygRodPX1hKjVDoAtcEaX2XV2Fa5xsOXmpBvsNIjOWAuG5uR0BNwE4Jbo6PKy7MoCYBiBMfLyXdrRvHj8E0uDMSdyD4j+6arVc4EEtg2MqdXDjY/BVX4UmINvrkU9jSrheA0A6Q1ocfw6c9NFfxeHiIMg2iU7W5YhNWZM3iDP7JBRq4dmYvNz10tyHn8Fncge57iTDQ4C983j0HzV3jfGGsdkNjew9fjKAcczuNPDUR36h1G34nHoO8T4I0qNZ2WpxhmTq7M+eeZxIPpCLKGHohjWtGjQGjwaIHyU1ogySdJBIpoUkyAjCSdOgOsJJ0O4nxinRsTLvwj9Tsi2TtUloiks8O0bi0uFIADm6/pF1Wd2uI+4zzcVH5cVfjyaqElkf8aXADWGfzFWHdqHj/ANEHwcf2SvlxP8eTTLNdteHhzG1g7JUpkAO5tNy0/NDeIfxDFBwa/DuuJBDxzjQhcK/bCljqZYxj2lpBdmiIIIixTmeOQmGUqvhe1Ia4MdSqF41DROnIA3Wgp9pW1m56Lu80iWulptYyNQV577F1CsKjbtFo3AVzFcfNao1jSQXWc4NuBF7lRtdxen0eIAwYgxcTtzHMLo/GfdGp2J06g7rF8HxGKacjvZGLhxkyDuG+tp2RTEl1LK95ECTaQNNbzHgltFxaeniWhoBOv6qVOo0A9CshQ4oXkEA5ReOZ5D1VsY4/eBa0XMiMztgOg59FW06HsXWuA3e3T6suOMxQax19ref0EJocRklxzAAQ2QZM6kBAO0fE+4BmguNzOgOsD4I2cxTygufUf3nuPdBvYTlgenoj/ZugCX1CLj+W07wLug9TH+1ea4jieTcvMe9pa8QpUP4gYlrGUqLKbAIaDkLjc3JJNyTJPiqlirhXsiSxb+0VZglzvGWCPkiGF7SGQKjQQd22jym6U8uNRfHWjSUMPWa9oc0gtOhC6LRCKSdMgGTpJ0AL4lxtjWxTdmcTFthzus3xRtgZbOZoue8SXC3ohnB8U6q1znsLSDBJBienPyV+vRztDRqHB4FpJYZEjx2XL5M99uvHCTpW4hiRh6RePvNzGTuYnx8UC4Hwl2IZ7eqXAPuxrTBy8zyB2HJXe0WCfWbSptpw3OwVIn3BrM84i3NWhxWplyMYA6NAIa0Cwv05TdTj/HcO96UuD9nWk5jTY0CYDnOc6PMxyReiy+VrTaxEx6QqVGjVLiScrSBcW8Q3eZWi4NRALyLwY1k6f9pyS1OVsgLx7gb61B0N7zRmaSe9bUDxCEcCwXsqZm7nGSfkPJemUaWYxHwsEI4z2eIJdSba3cA08AtJjrpMz3xWVxLZQKtLHhwsQbH90fxIy6qhiqIN1N7aumH7Q3ZnsWnKf6Tv5QFpqGLFVoEh4aZjWQOQXn1Tum9x8kqVR7b0nlvSUvbXabht6Xi+KhgaWCBcARFzEa6WlBH8eBMF3eaTIOxOhCxWKdXqe+4n/USq4w7plx/U/NP2T+Nosd2neHFje8CNZ302VHv1XB1QzAAjaypU3CbC53OqLYVmgVTdPiAvabCvljmTEQY5zqfJCaDywXm+nL+y2eNbIjZZ3FYSXBkWcQB4kwq+BvOAmcLTDpPdBM3nNePiuFKo1jwDmyTAJBblB2P6K7h3RLb93u38BH7eRXSrRa9pzNkWBlc8uuKLzy7YPE1aRmm45TfnHLMNPki+F4/VcYyNH5rx6LJ4N9Sk/wBk8g2BY6BLm7E+kdCFdpV6jHHRw/Nr6hH5bOBcJeWgrcRrGSDYflCKcHxprUg4iCCWnlI3CyD8VUIPeDR0HyldeD8bq0W5S1pbJItBN9ZCrxeW7vtS8nj44bdJZ3/FP/xO/wBw/ZJdH5Mf2w/Hl+mSxXFbZGET7sycoJ58rfJDqrqmeGOzOAkw/umOVumhumfw9rATkc91nRMHXlsiuEr56RDqBaAO7Ai/Mu/Urkyyjtkc6HFjTpnMJkG8xtIN7TPyKuU6VWzw1omCYEO719Y28FnuN41z2tZhqJefdO7QRfLNgBpvdaPCcRJptc4OzFt2uHeadCI5awi79dp4254zCVTlh/dkgjUmQNDtp12Rfs7SFN2WT3h7pMmRf5Sh7XPN3GIuITYR/s6jXOMkOBJ6TfxtKnHLkZY7j0zCsDWi11Go1ccC4FpymYtMzPmrfiu6ON5/2p4I9jjUaMzHSTGrZ6clmjEQvX8TSkRqDZeXcd4TUoVHANc5ly1wBIjWDGhhZ5TTfDPfFZzG0bIUwRzhHKrpCGUqVyorVWJ5KJdG6sOoXtZROEM80QrD4FsulGqIhU8Jh8viruZXE1DFOstH2S4DTez29QZiMwY28C0ZuuvlCHcO7P1cUQGtIbu8jujz3PRei0MCKNNlMaNbE89JPmU2eeXGmHMtdDvwyedi7+4UwCCA24PqOi64un/NAsXEGfDMY/VRe7K82tG3rC57qNMd1Tx9GAHEwWPy8+48iR6x6q2+uDdrW6ctDp+6rUCDUe13uuFzyneOnNcOHVs0tOskBptBaJcCZi+391nl+40xXsx6X5KNPEgsER4qticQRTeWAgwY1IzfdBIFhNkRwnDA+i0suW93oQLCfL5JTrYvbj9qb9H+yS0FPDiB3ToPut/VJLeQ3Hnn+K34lpdSw7r6lxAbbYE6geCGN4lXr4huGqD2Vs0RmmLxEgEfsVua1JrGhrWiO6IDdb6adCh+Lpsb7d4pNNUOBpuLWl7XNa12UONw12hjmVrJLu6K2z6WExhnIWU2PGrcsCD94Em4KuUqBBlxIEaA2nrO1lUriliqLHwRIzNJs9k6tlpt18FUp4itR7lSXsNs2jhfe2iyymXytJ6jZqtB12iBfzhczRk5gJG/O3L4J2vgBxDDa0EyY5wV1ZW1DWATF5O+tzr5pf1R/pqOymPzUy3XI7LreCBH6jyWicJC844NjvYusCG6Rzbuep+ua3eExzKjQWOBHMFdvizlmnJ5MLLtYLVWrUwf25qNfHNbYvaD1cAqJ4lRB/zqc/1g/Ip3KIkrIdqeyj2E1KAzMMucwe8zcwPvN8LhYoCCvZn41rAXF7QNZJAHksXxbgFLEOL8K9gcbupzAP5m2t4aeChtjlfrJ0myVYFMLRcL7GVnO/mRTHQhx8gLLS4fsVQAE53czMD4BOSqvkxjzdtzZabs32XdXOapLGDpdx6T81tKHDcJhyBFFrhe5bn8e9dXXY6kG5vaU8vPMI/7VSftnl5N9J4WkykwMYIa2391Vx1RVKnaKkTDO/4CB8boVxLjVoY2XHcn5AFF8mLOYUJxTh7ZzpkNkAmdBv6g+pVQ19YAMzrIHNdcTSe2A6O8b3udwI5fuoBg0M+K5csuXXhjwk7+ZEWMciZ07qG4zuPH5jlI07wEtOm4kf6UdwlCSR3sotoNRE67LNcZwBrGoKexb7InRz2l2byNgiT24K8diow9R4s0wdXGwMTfqi/DT7KmYE3AgmBfW658DxX2nDBz3hjgINMQHAixBGuoVjBYum2mWQHEGDJ5Ixv7Ku4c3n6F0fJJDzVZ+E+p/dJG/wCi9VVnv0xoc036NcR9dVxcwue/vfeG3JquYkU6bqZzOdDuVgMrtDuq2Jqh9U5ZAIaeVyDsPJKXU00y5obXcMDXAq/5FbvNcdKdQ+81x2DrnxlFa4a9txNhcTHjO/8AZd6tFuKoOo1m5hoY1tcGdiEF4RiRh6hwmJa4EXo1CY9oz7oJ/FH1zep3BN9J4apkOVwJB0P1urbC4TYkDaLjr9cl2xD4s1reYJuY1sf2U8Jj41a1sDUAj5WKx3Jzau7VnUs05b/pz/6UuH4er7QwSwDUT05ehVsYqo0k03AyZywIPh1XXCYqpVJIDZBhzTYgpz1nMK7vaz7ZrblpqbEACb8huueGr4Zru7Bzc7PB3EeO6gM7AconeD4zquLuIVG2dTF9j8Ysr99co9d8LlenSeQHFzdgdPXZcGcIc12ei8l0SJI9JSFekQTdh3GouoU8XUZajDx4w7wynVL3mx68OVQ4h9US97RF+/aeYDYgaK3Ww1c3NYiIH+Y5UKPtDUDqpgXkE5Rfx1Rk4QBstAA557ePVVu3mFqThRwmCBqPl0wIBsIzxe5vcH1Uhwtk94ud4WHlJ+K7YVoDiS4EmNdoncq5iC0t97KDvF/+0ub0fQFgAxr3d1xuYEXA5TompZalQgAta0lxjePDqr4dTpsgZnRqSBJ5zA+QVbBAkOIZEmdgA0aD9U9UuHXE3YZa6T9756qhhGNcYcTpoG3RumZBBMTYAxAt8QhmNrijAYWujW0AczdTZrmql+RDifGPZsDGSDZjY1k235XPkqeNe32jWsvkAibQGtGvM3VPhxOJe6voxsimOf4n+ZsOg6pcHf7R5qOH4zHMSWieYhoVY/U5SJ4JxbiXgEZa7PaTlMB5sSI0ur3C3BtR0gEcxMfK6qYWGuoOOz3C2oBm3UWnyVnFPAqEMs38Jkk9TsjXJ74G/tDBaGehSQw1urvQf/pJP1id1LGMY0sEfeMnb3SLKrjS4PaTY5RG9pj9QocSJApkxJcTPPuG3gquMrklua3ccJ8wbzygpau5pdsEn18rHsBkuvpPXysChHHMN7Sm1lUjITNOtq6mdpPLS6siGezebAxeJBt0+rqwx1N+enILdQLGztvnZG7LRxwE8H7RVKbvsuKgVBpVtD2/W6LYp094HurLcdwHtIoOgPF6FUm5H/tOP1sqPAu0pw5OHxQIymMx95pB913TqncLZvH/AIe5LqvRqdFjgDa45woPxGQgtjNoP0lUMI5tQZmPmYMgCI2C7im0jM64jfp0WM1LbF2b7FKfEqdS2WH8jcE8+SlVrMcAKkA7fWxQTEUAYLWnoR+qr/8AkH52se2Z30IWkyt4RcRGpw8EAl5dG1gPRo6IWK72PhtMBskyJCuVnGnBa8u8NosV2wfFWus9hj8WnSQjWy6VK/HHMFgXTbvCRa++ioYvij6jZi+gAEC/JGquGpOBh2l4n4IXVgOiCnu/RNK3DsRUY0h7Sb23hXqeLcCJsNedlzLABM96+hT4OkD33aaAbnafBZanat2iNHF1cQ/KXFlIROxdt5q3jcTl7lPKI0gSOskKnUqtkBwAnS5PUWC4PrhpA0HOyfvlZxB6YztGkIu4/M/PRCeL4329UYWkTLhNQgizBctEaOdouPaPihYBTpnO90kN96wmXdAFQ7J8NfSeyo6TUqSTtAIsDPqqw8ep7Zf+Fln8jUYisylQMAsFMGBqDA1FvCy5cJcadF1tGhpO1tvP9UL4/WLm02TepUaIGkNlzvgPiiQwj/YgGe+4d0a3NgStbqYxn9VcWO4Q28OaQNptM8tUYxmDdnpvuc+UHKLTlAnRWTwbK0Zobmbp1bdE6+KLsOwtAER42Tk5T7cE3hNhY+qddW4wx7w+CSr1RustxKAGOEe+b7e5cXvuqnGXiKRbIcQRJIiJfOlzsrtfhbT7MXPeNibTljRXK3Bh/LIbBkCY5kj9So9m1gflY/CwIzCxg73Oi54JpAa4AWHugxb7w01/ZHuHcIkPGUG5QbEcLdTecrnNOo3Hkp6hzlLiWCZiaRAhoEFrpMggd0ttqCsxi+HfbGup1MrMVSEAxao0aAnl12WqwmALXSSTJJAEgDm26jx3s6an8yk5zazLtnT+k9FXv9ha+PNeG8Tq4N5aQ4RZzHW+tV6HwrjlLEMGQxNspMQdNeaBY3D/AG9pDxkxDLaD0InRZOrh6+Eqd9rmEacvEcwrsmc39G9dvYBV9n3biOW4CqY2n7WZIAIMR7w6g81i+FdsCSG1myPxi0crDZbXB4unVbLXCOTSs7PW9K7gfhHmmcrXklu5N7zciPO26vjENqyHEtNu8N/E7WXdjKTnS5v3dRqI0EKk/ABhscodBHO/RPSdudTAQZaduZJ66LlAEy5zjp7rvQWKKsY7S86TGvoo1MC4jUDwuf2StmInKrRw5cMxb5mR8E2YAyXiBqJjyV9nBGugwSfzEnRW3cE7plrI8Ap9rbwfEAauJc+IIy/meD8Ag3aHjTMMIb3nkQGg6HSTGy59qOK0qLvZYdodV5jRp/U9FW7Ndk6mf21YDNMhrhMH8RGk9FpjjxvMrdcYifZ7gRp0TXr3rVbmT7rSLMtoT+yNVmjPTFmxroY0hWXYBzm5XOJteQP3QziFH2THS6QN5MxuFFzlomNgVw9rsTjbCRTAA5Zqmsf6QPVbzEUfZuY3V2v10We/hs4ezdUj+Y9znnoD7vgA2EbLy6uZuY12v+i0uM9v9M97XOKt7jXG5aQfI2PldDqlUCg4OMlriI9CEfNIOYRciIcYnXayyPaSs3D0n3u4yBq550aD8E9FASrx1wcQKTiASAcpuOeiS0GFw+VjGktJa0A23AASUfnxX60V42A2m0gRDz8l1x9YjDsO8f8A2SSV5cFC4LiHNqPANpBup8SHf0HvkeRSSU/0cdWYVp2622I0KI4DvtBICZJVjIjK1k/4hcPp0gzEMblqhwbI3B589FFvC6eLoxWbNpkag9DskksvJP8AKNMb/g8g4nRFGs9rJgOIvyB3XalXdTIcwkG3gkkun5BPr0bgx9oxpcTpstBhcOJ/XdOkuXd0f0W+ytboEnMHIeidJa+sjPdqvXrEGy877a9oK47jXlrSSDFikkjDnJYz2A4DQ9i2s5gfUfPedeP6eS2DcIxswEklWpZyzt5dC6Gmw9F5/wDxFth3EWLiGmOTnAH4JJIxkuQ3wNdl6QZhS5urjB8G2AUqDzn6uyyfGdEklNONTXeaWHlu7ZPlmC8zb/PxdAVe8C/MQdJaC5o8JASSTy/lIWP8bW5OMItDfRJJJcl8mW+20wj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http://upload.wikimedia.org/wikipedia/commons/a/ae/Aristotle_Altemps_Inv8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227196" cy="479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2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Galen (130AD-200AD)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 Greek citizen of the Roman Empire he trained as a physician in a Gladiator School.</a:t>
            </a:r>
          </a:p>
          <a:p>
            <a:r>
              <a:rPr lang="en-GB" dirty="0" smtClean="0"/>
              <a:t>Became the doctor to the Emperor and developed his knowledge with dissection (mainly monkeys)</a:t>
            </a:r>
          </a:p>
          <a:p>
            <a:r>
              <a:rPr lang="en-GB" dirty="0" smtClean="0"/>
              <a:t>Developed Theory of Opposites. Ideas lasted over 1,500 years.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GB"/>
          </a:p>
        </p:txBody>
      </p:sp>
      <p:pic>
        <p:nvPicPr>
          <p:cNvPr id="4098" name="Picture 2" descr="http://upload.wikimedia.org/wikipedia/commons/f/f5/Galen_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3767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1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err="1" smtClean="0"/>
              <a:t>Rhazes</a:t>
            </a:r>
            <a:r>
              <a:rPr lang="en-GB" sz="6000" dirty="0" smtClean="0"/>
              <a:t> (845-925AD)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 Persian polymath, </a:t>
            </a:r>
            <a:r>
              <a:rPr lang="en-GB" dirty="0" err="1" smtClean="0"/>
              <a:t>Rhazes</a:t>
            </a:r>
            <a:r>
              <a:rPr lang="en-GB" dirty="0" smtClean="0"/>
              <a:t> made huge contributions to various areas.</a:t>
            </a:r>
          </a:p>
          <a:p>
            <a:r>
              <a:rPr lang="en-GB" dirty="0" smtClean="0"/>
              <a:t>He was one of the first to distinguish between contagious diseases like measles &amp; small pox.</a:t>
            </a:r>
          </a:p>
          <a:p>
            <a:r>
              <a:rPr lang="en-GB" dirty="0" smtClean="0"/>
              <a:t>His medical works and ideas were used in many Western universities.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pic>
        <p:nvPicPr>
          <p:cNvPr id="1026" name="Picture 2" descr="http://pioneros.puj.edu.co/biografias/img/rhaz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4279"/>
            <a:ext cx="3962400" cy="465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33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Avicenna (980-1037)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Another Persian, Avicenna is thought to have written over 400 works on various subjects.</a:t>
            </a:r>
          </a:p>
          <a:p>
            <a:r>
              <a:rPr lang="en-GB" dirty="0" smtClean="0"/>
              <a:t>His </a:t>
            </a:r>
            <a:r>
              <a:rPr lang="en-GB" i="1" dirty="0" smtClean="0"/>
              <a:t>Book of Healing </a:t>
            </a:r>
            <a:r>
              <a:rPr lang="en-GB" dirty="0" smtClean="0"/>
              <a:t>&amp; </a:t>
            </a:r>
            <a:r>
              <a:rPr lang="en-GB" i="1" dirty="0" smtClean="0"/>
              <a:t>Canon of Medicine</a:t>
            </a:r>
            <a:r>
              <a:rPr lang="en-GB" dirty="0" smtClean="0"/>
              <a:t> were used in universities until 1650.</a:t>
            </a:r>
          </a:p>
          <a:p>
            <a:r>
              <a:rPr lang="en-GB" dirty="0" smtClean="0"/>
              <a:t>He pioneered the use of several drugs and wrote extensively on maintaining health through approach to life.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2050" name="Picture 2" descr="http://www.muslimheritage.com/sites/default/files/canon_ibn_sin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3581400" cy="44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81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Andreas Vesalius (1514-1564)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 Belgian anatomist, Vesalius worked as a Professor in Padua.</a:t>
            </a:r>
          </a:p>
          <a:p>
            <a:r>
              <a:rPr lang="en-GB" dirty="0" smtClean="0"/>
              <a:t>He got talented art students to draw his dissections which he then used to illustrate his book, The Fabric of the Human Body.</a:t>
            </a:r>
          </a:p>
          <a:p>
            <a:r>
              <a:rPr lang="en-GB" dirty="0" smtClean="0"/>
              <a:t>Vesalius was one of the first to question Galen’s work.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5" name="AutoShape 2" descr="data:image/jpeg;base64,/9j/4AAQSkZJRgABAQAAAQABAAD/2wCEAAkGBxQTEhQUExQWFRUVFBoXGBgUGBgXHBcYGhcXGBgYFxQYHCggGBolHBQVITEhJSkrLi4uFx8zODMsNygtLiwBCgoKDg0OGhAQGywfHyUsLCwsLCwsLCwsLCwsLCwsLCwsLCwsLCwsLCwsLCwsLCwsLCwsLCwsLCwsLCwsLCwsN//AABEIAP4AxwMBIgACEQEDEQH/xAAcAAABBQEBAQAAAAAAAAAAAAAEAAECAwUGBwj/xAA7EAABAwIDBQYFAwMEAgMAAAABAAIRAyEEMUEFElFhcSKBkaGx8AYTMsHRQuHxI1JiFDNygmOSBxUk/8QAGgEAAgMBAQAAAAAAAAAAAAAAAQMAAgQFBv/EACoRAAICAgICAQMDBQEAAAAAAAABAhEDIRIxBEFREyJhMnHwIzORodEF/9oADAMBAAIRAxEAPwDjaDpEaqEzbX1UqDL215eKqfZxhIS2bb0S+URceBUaotfPko1MSqX1TqrUwOSok7EHdj8z38VRunNPCIc9zrE2U6FpOQMHEKxp7laKaY0wjZb6bRDLVNvFWGgUxpwjYOLIJnHmpbiue1m6LkHhFlLorxBk6c6wouRASDeB9wi2zZDNyCKaMun2QYyBB7r3U/flxVT8/fBTFwEUCXZMu8ldhMO6oSG3gSqWMkwjsE/dkNz+6XOTS0GKthg2a5jd4/wPuqcHgH1n7rB3nIc1pCnVJ3SLDtZ6fsr9kF1N5jIm6y/VaT6s0fTs6X4c2C2lf6n5Fx+w0XX0MPbJZWzMawCSD4LbwuOY/wCk34EQsXLk9vZJWl0WbsXSVxIKZGhdnzW6pElptlzhVOfI7lM0j75KIbn78F2FRR2DlvkpCmr200+4jZTiV06cngrtwBTYxWtpZJfIclQOASptw5Kva7RgnqPFSpYdzn9okfboFWwlTKRyF1TVokZiOtlrUcKJIIJABvCRAMybZAHhxQWQPAxYVTkVWokE8JhDuHJOTTFyVDEc+5VKwi3NNTH3RQp9kwJhW0qnkq2tRdKiTbTkgy8QernPE8OSmAlXbYcinpNuomB7ZobPwZqPaxgu4+yu/wAHsOnTYGNALsy83Jdw6LJ+CcD2XVjmey3kBmV2Wz6UuC5vk5XJ8TVjgkrBqWyJLXEXGnqE2I+HQTvNFuGoXW0aIUqtMDJZlALzbo4Cvh6tHtNMgZh3uy6DY2KbVAHLvT/EdJvy3HiFm/DDCHU+/wAMlEXbuJ11A2vmkkzVJNsynzsBY9VD5UC+en7ounAB9+CZ7ZaQuipUxnC4gTlNjbpmi6MpUxactf4VpsrCNlIbknqVIEakXVtYC0cAhsQbnghDZMmkGbOpXldTsrZnzIc7XJcrha8Wyld5hcWz5bN0jsgAxosnluS6NGBJlj/hbfHYIbNjKnT+CmhzS6pYZgDRbeGc4sDm6hM97ousP1pRQ76dsyvin4epVqZLQGvaLEawNeJsvJKjYMEZFe2VqDgM15N8SYbcrvHMm3O62eFllJuLE+RjSimjGeLKVIZ9EnhJrosukjAyVI6HitHBugrNbmP4RzTqNDdVkXj0VYkWnmfZSpiFPEXGVs01HRD0T2eobCobuFoj/CfFdDslqx9n/wCzT/4N9FtbKFu9ceX62a1+k2qZT1TZQppPKsZq2Ye32E03RyKjsqm0Ci8ZbkHkVtVaAc2DkVnbMw249zNM471SmPU7ibDAknp04STNmZs+e3DPkY81aD2SFCbu6+hUw0mQNbfytzNSRnUwAb3zRDb+CFqshxHA3RVLNXl8ioFhZ3ITFC/W6PeqcXT7MzBHmFMcqZbKvtLaOzC6mHzciQIzA59y2dl2w7YMkkkpvh8/NpNY2Ja6DcWBn8qzB0dxzmHIO8lly5HK1L0Px44qpI1cLtGq1oHzAwZNbAJJ439FdhNpYl1UU6hYWl26XEFpHXmtensehUawxBYZBGp71dtDDgjnMzxOSxykqHLcqOf2walXE/IcX7jGTDTu7w4l32XK/FuEbTqw2d3cBG9M3Gsr0rBEOkuEkCJXDf8AyMR81hA/THgn+NP70hWaP2M4wnNRJ88lI9yQausc6yu+fNHUwhtyTAGZ+yMpiIVZdFoCLcun2Soi45FTrGAFGmRI6oLoMuz0vYD5w9M8AR4GF0eyn5rivh7ajGYfddJdvHzutXA/EDWO+lxC5ORVNm2GOUoWkduwqnH1d1pPT1VOzdpU6o7B7jY+Cfa7f6Tu71U9GdxalTVFzcQHGAVaaA3g7XJc9smtumPfit/DvLj0QTvsko8TQa1JJjrJJujI7PnfERvG03V9LS14Wb/qCDMalXu2mf7QtcoP0b4zj2yjHgB53Rn+E4J71RXr77iYV7XWV2qSFRq9BG8omoRp15pBykKcAnOxKWOfQ2zXup1mFnGZ78it3EYwmsXGIOg4rn8DtNsj5gj/ACAyP/FaVR7XDeBkaEffghlxttNr0DDljXGzrtlbXAG6OKOxe0GEHeeGgDxPRcNRxkXlVip8+sAXbrT5LGvGd/g2PNGrXZr0NpVGv3y176cnI7kxlbgsz4pxba5DwIERHA9UdiKgokM+WHg5ukmB0WLtNjQ9259M+E8k7DFcrqhOd1HuzGdCiwqdURITYVoJ87ro+jmPREuIPDKEXhnk39yg35+CMwZsevuEJLRaDFizECPfVVsdc+A8FbiRLmgcc+qQon30QXQX2b2zP9vv9wtXD0wTHvRZ2z2RTb74rZwLeS5Gd/cz0njKsUf2LgCyC0xzEjLmtPC7SqvBa8y08cwharQQ3vRWGaJjklRbehfkKLg20Ft7OSPwuOhAtbKIODJHZVuMkcxtUGM2k4uzskg2UXDQykpv5Bxj8HjFRkevmoYtvZCuxJvnqPVVYt0tHUW+67Bm+SmkEZu5BUYfUolouVWTLQQhomrOgOP+JUwhtoVDAE559AqpW6LzdRAQbeilTcQbSLaappHFKVrMaDKNeRBVtImc1n5G10RTefulyihkZM3KGMdEG5hCOGfM3Uab+9T/ACs/FJ6NHJtAGNZkqMK6x5+i1MRSkXmOaynCNU+MrVGfJHZCETRd2fx+EMXZ5q3CVLEK76Kx0WYk3HTxRbHSwW9hB1PqGlk9GoQVWtFr2dPs/wD22+9T4rc2csDZj5pjSDHmui2cLrjeQvuaPSePK8Sf4Ra65A4CfFE0RdDYN++556R0CIounxSlpivI/RRq4IDVamHEdFmbPEhalGQnR6OXILptBST00ysqEOz58q1J019ylUbLTbUE/wA8FRYG17q8nslo1XTegRehURaBn70VrVRhhH7oitUDGzqcuvFUltl06RXiq+72R9Xp+6z92Te5U3D9+aTByT4QUUIlLkxiybqPylfThO9kd/mrlAbc5q6k8JAT0TgRoqsKDaLtVcao7/JZ7HpVasJThbGqYTicSB7yWY91yoVKhJkpBXjGikp2JxlTpmMlXEqZBVygU4yBxyt43UAb3UaLpEKfvwQstRubFfZwXUtqf0wAbvt3DNc7sajAHO62sMQHdr9OnnmuP5Ek5uj0fi43HFFM1MPQ3ctM515BF4ahJMXGfcgq+KtwWlh67QNxgl0SSOmp0WeJXyLa37LcA+DHNbdJwzXO4UwQteg9Ngc2aNAVElQHJKwukeAnU6qVIEd6ctnT3KIZSmy6kpKhMV7GpU4knIZlB1axc6e4ToOSK2nVgBg6nog6Q1OSOJWuTK5JehmjNXtgC/cqn1BwPIqdF83IJ8E4UPF0iYjgbHv1RLXjIjdJNudkLXZmECFrmR9lAhKi7eZzHonYVCCDL/dO+mITi2g9U5fKhAF9OJv+6qlaNSjIKz3BAggfVTc6ygwXUs0QIsolF4enLgOaDonJbWzKXbHQnwSsjqLZpwQ5yS/J0uxqMmYyRmJof1Sf8QTPH2Ardh0uzKnjBvOIGpjwsuE5bZ6W/uopBD3hryADyW1gK7Gt3aTDnc6d7liYmhIP30WngsQXMbLwIEQOSKetCPIhewmmCT3mfFG0XKjAMtPFGfJgymROXJqwpqSqolJWFs8QfmB5Zaq7Dgz3KsjW3JW70SeC6Mt6KdIysTV3nk6fZPTdeeA+yqJurG69FpjpUZHtkK+fciMMOz3qiZKIwuTgOEhWAHtaHNg8IQtZhBg3tEnUad6so1IU6l7dYQCZuHfDu9FOYJj3Cz3Wcj2Cw4/ZEiE1sFWBRlMLFAJJDVqOcewrnVJNrBOw5jkoBmaFYATknYJV9AwT91CIalSjP+Fs7M+v/p4LIac+a0diuLqxtYgjuEJOf+3I1eK/6sf3R3uz3btIHU2HVSptuTwVNMQA3+1oPef2V2kLhM9DRViCqdngSZ4+5T4l2alh8FUaBUDd5pGbbgDmmY4chflzUcdfJ1OBZZE1TCBwNWw4HL8IjGPsr9HH9kQ8zKSWFFpSRDaPHIHnqqsc6GHqAPypAzdD7TfZjRFxvHkujGP3CcjSiBBSZkVEOHvVSY63ctRlIMN5ROG+oFDM5IymRmiBFogE81MZdDKiTvDuUGVo7xCBYBq/WeqMYckC49oomjURKl4F7FNVIPLTimLwclAFCgjRxVlMx3qt6aeaJCAb5FOxQcbnmnFv2UIWAx75ZLX+GWj5uv0/cLHB1W78KXqO4R4X/ZZvI1jka/E/vR/c7KLnr6CEnOsesJmHsz1Pj7CaraFxD0aAsdUtA1stv4bxZZDcwRbnxHvXqsGowl3RaGHZLJGbdPQrVjXFHK86fOfH0jpn4doBc36Dp/bz6eig/KM48xoobMxYsNHCQDodR0PqiK+CIPZu2bA6ToFaS1aMUXumRouhJUtdFj+6SXoueQUvfes3EPl5POFpOMAk6D+FkldTH22ZsvwRDs1ZTNlXoR39VKmfJPEDUnX70RvIWkFc4ooiCcJWg+iesNY6/lCSisPU3uydbA/lAlgT4k9VKm5PXplpIIyP3UWlEgWwpibpMOXgnPVQJEwmaPfmk7PuTDIqUQhWNwVEO4KVYy0clWwqMhM5LpPhCn9bu4LmZ95rs/hakQwc3ff9lk8uVY6+Tf8A+fHlmv4R025YN6A++5U4swC493U5IsNy952/KzNpVZIbwJ8lyoRtnXlkqLYsKzP3daWGZBmJz3hxH7IXDNv1aCtWk3ULUkceUtlDqNvlg3B3qbh76LoNkYz5tODYzDuTvwc1k1aMgRaDLeR4HgEsNiA2oH/TpUb32eOMFBaYJLlE1MRTDrOlrhqEldiYLieKSo4qyyejw3aZ3WZfUY+5WO70WjtetLg0X3R5rOOS6mNVHZjyu5DhKmc1GU9PVNQoVKETvDghKWsomkABJ7hxKKYQxu6BJhWHHW7LGzxi88kG4BvadcnTgnD3OsLDO3DqoFFVVzv1AzM3UGt1V9akYie6ZuhpsoAIpXt3qSHpPg96nMEhQJY5RJSJyTPRIM8dk8vyqg0q+M5UGNuqSZaKLsJh5cBxIC9A2fSDN0ZBreWeXpK57YuC3Yj6jcn+0HQc4zXQU4aLZ/mBmuX5OTk6R3fC8eUMbk/ZpCtrrHhr6lY+JqdvoPNGudMDqfSEbh9nUqjQ75YJOdyLpOJXLRPJfDH+7BKWIb/TJcOBvpPDotKniWN/W3xGSEGCpNB/ott1nxV9LZ9GJLLdT7/haFCSObygaH+tp/3t8Qg8fuP+l7ZGRkeBXPY2luVHNGQNp4aXWfjcVuC35A70t23xHrGkrs66ntsta3fG+2C2WmCHN9ZBb5pLhqG2SGPbNy4Fp4EWM9QmTfpSE84HNYgzPBVaK80OJHcZSbhhEbzfFbeSMXCRR4JMVxw943hy7zHgpUsOLneAMxBVlJA4sHbZF0KgJNshmdFRWowdD0PVRa+AQeqKdkqtMMjeMm/DolTaXOsYnXgqn4ibZD7JA2VvRAmuBMDId5PNDYijqAUqA1zvbqrHTxRIBtVrxcHiFF7Lyol1hyQAXMdzUiVSHKQffyRCmTJ04lHbLw286Tk25/CH2bhXVakNGQzOQHErrm4ZtOnut4iTq5Y/JzqCr2bfDwPJJX0TouDGy7yzJ5KVOrNyIlwAHCJz8laMODTqOJ+jdAjmbqhzfp8fH+FzX+T0La6Xr/gR82I7vMD8Lc2RV7LhGTvVc811h4fhbWxDIdnp6K2LUzL5i/o/z5NCqy8AZ3/CjioyExEGR74eata2TKtq4IgC5JHuPNbfZwmc7tahIkCSM+hP2PqsHGtljhnYruH0ZzgyO62dlxG16Lw99IDK40tmPIJUo1JM14sn2uJzjqRy9Uy1nbGqnQmeYSWn60fkQ8UvgwKIIg7stkTMAGNJKjiD2uyGATMNM6yPwnqXEuKqLRom17Mu6LhhXOa5zRO6L2juEIZrr+/YVtKq5oLQTBjI8Mlo46oxtEs3g5zy1xAEEZ5nLVH8AMevn4Js09bTokrFRmP98kQ59kNIUwbKyBYQK2itpnvJyQVMK/5kC3vkiWTLXN8dFS+gc1Jj+CtY7QAkmwi5J4KMgKHK/B4UvMAdScguzPwB/wDn+bUqinVInciQP8SRfeWPTAYN0ZLPPMkqj2aMGHk7l0GbOa2k3dHeeJ4ojFYn6Y638ln0nanIeZSfU8SufONyt9nd8eKhHl/g3MPix8pzL7z3d2idzhvxpEn/AK8Fl7PJmZy8z7uiKDt6rA0EHpqlzTumMhpOXzf8/wBBlWe03UAH34q3Z+0BSAcRYndI5RPkgv8AU/1Xn3kqMSSaY5gkd37BVjphmlKFPZ2lDa1EOBLiGki+6SDHMLQxO3MORZ5/9XDzsuJo7dHyg0sA3RpaDl5rQZh27u/UuTk2JP7BP5SXZxpY4flG1XxbZBFN7hoWgH0JWbtyo10Sx7XAaxMcCJlDUcVUa0CmIgnIjjlBmAEQMW1xio2JvJF5PNBzskIqLszQxv8AcfuktrebSdDmAyJa7iEkujRzPKsJSFSpTboXAHhcrY+MMI2kWBrGNI/s4ZQQekzzWPs3ENFdhqEhocLjSMiY0lHfFGIFR+8HhwAzsC68Z6+S6ck+afo5alHizJY246q3G4QBhfvX34i+n7KuibtHMequ2qSN4f8AkJHgAUx9lWtAJyHVIBPT4cxmnNpCYLIxxUQOCmXd5UXnzUJQ4cn35UA2PBTDFCbJNcuq+C8IA757x9P+2NN7VxHAaLFwGxqtQbzQI52npxXSYTBVWt3N3dERmO8zxSMmaKtWPx4ZOtHSs2mXH5jsmmB35uRTcPSq3cxruoE+K51roG7lunJaGDxBaZ0XKlbd2dWMVFUEYz4dougMmmeVx4FcftHBOo1HMfnoRkRxHJd855ewlguBIuBJ4LKp1GYkFlUQbjtCC1ytjyOPYztVZzlN+7TDsi6T5wPRTwQ3Q4nM36DS3ExK1v8A6MdlrzPy+H6m5jz9VKlstp3gSSXGT5+VwjOcdl8eV6/BkbOBMu4u8b39VKnTLhABhrX35ZDzctypggxnZbJaIbxk5lZWMxBYNxoM2b2dAOPMm/gqKVvSDyckk2W7MwAc6i3hJeOMGx9PBbmIG86dAPJZnw+128CR+k55gybFG1WmHAcD6J1v2zm5P1aMxzKlVu/TqbtzusE3AyvGZVuzcSa1JwdZzTB6iCPwiPg91V1EiDY2JI0kWWRsAn5tU3iTPMypJPf4C6rTOgA+bQF7tIj0TKOxXCXjST6lJJuQdI8l4pvlmJ0mO/giK1H9NsgfESjsBgjUYacgS/fk8mkRC690rOao2UbIpS6TkztHoOaFxtUuO9/kfyffJH1cQxsUmtPyw7tn9T448As7FVd8kwGi8NGTRwCi27DLogytGV+qk6qDyVLWJ2t0TBZMOChMpFOBwUCTaYWvsPDU3O3qpsMhBv1jRZBbdaOznmOzbXyCXkTcaQ3DTls7Fm0aQ1jkAfCFMbapC0nwXLNxLuPEJPqG+V7ecLnvwl7OmvIrVHR19pUnXBII5eRRdGtIn3C45xN7ozZeNMhpkzkeH7KPx+MdF1lUnR1VHG7hEOkcFVtqoC/eIiQL8+MhZtbEbjw1wDt4SDkQjKJ3mwOYh946FZ5RcWmaoOITQ2nAJeZDW6XJ5TOSEp7ZmCN2RoR+6GrMbTBJkxoLTylYFepDpaIB0mUzFi5kyzhja12dnS2mLXzNyBfkOIU37TpD9enD3dcbS2ibSPAq1+1jo2TxP7KsvFbeyssuHjaZ1GFxw+a0yN05k242+471mfGeNIeKTXAgtBJb+qchPcoYepvUnFwG+B8wEZdi5aRqCCUVt3Z4rU2VmwCwCQci21raiU/DFRasweR3cTDw9RzN0tdBa4FvGwgAHhyVmCxzmPL2kmT2wcjJvA0NyrMThQKVOp/cXCOAbH5QOzWF793RzvQlaXUlszpUdzsqgd0un6sp6pKVOg47tNrt3evMTAAyHkkuc3s0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eg;base64,/9j/4AAQSkZJRgABAQAAAQABAAD/2wCEAAkGBxQTEhQUExQWFRUVFBoXGBgUGBgXHBcYGhcXGBgYFxQYHCggGBolHBQVITEhJSkrLi4uFx8zODMsNygtLiwBCgoKDg0OGhAQGywfHyUsLCwsLCwsLCwsLCwsLCwsLCwsLCwsLCwsLCwsLCwsLCwsLCwsLCwsLCwsLCwsLCwsN//AABEIAP4AxwMBIgACEQEDEQH/xAAcAAABBQEBAQAAAAAAAAAAAAAEAAECAwUGBwj/xAA7EAABAwIDBQYFAwMEAgMAAAABAAIRAyEEMUEFElFhcSKBkaGx8AYTMsHRQuHxI1JiFDNygmOSBxUk/8QAGgEAAgMBAQAAAAAAAAAAAAAAAQMAAgQFBv/EACoRAAICAgICAQMDBQEAAAAAAAABAhEDIRIxBEFREyJhMnHwIzORodEF/9oADAMBAAIRAxEAPwDjaDpEaqEzbX1UqDL215eKqfZxhIS2bb0S+URceBUaotfPko1MSqX1TqrUwOSok7EHdj8z38VRunNPCIc9zrE2U6FpOQMHEKxp7laKaY0wjZb6bRDLVNvFWGgUxpwjYOLIJnHmpbiue1m6LkHhFlLorxBk6c6wouRASDeB9wi2zZDNyCKaMun2QYyBB7r3U/flxVT8/fBTFwEUCXZMu8ldhMO6oSG3gSqWMkwjsE/dkNz+6XOTS0GKthg2a5jd4/wPuqcHgH1n7rB3nIc1pCnVJ3SLDtZ6fsr9kF1N5jIm6y/VaT6s0fTs6X4c2C2lf6n5Fx+w0XX0MPbJZWzMawCSD4LbwuOY/wCk34EQsXLk9vZJWl0WbsXSVxIKZGhdnzW6pElptlzhVOfI7lM0j75KIbn78F2FRR2DlvkpCmr200+4jZTiV06cngrtwBTYxWtpZJfIclQOASptw5Kva7RgnqPFSpYdzn9okfboFWwlTKRyF1TVokZiOtlrUcKJIIJABvCRAMybZAHhxQWQPAxYVTkVWokE8JhDuHJOTTFyVDEc+5VKwi3NNTH3RQp9kwJhW0qnkq2tRdKiTbTkgy8QernPE8OSmAlXbYcinpNuomB7ZobPwZqPaxgu4+yu/wAHsOnTYGNALsy83Jdw6LJ+CcD2XVjmey3kBmV2Wz6UuC5vk5XJ8TVjgkrBqWyJLXEXGnqE2I+HQTvNFuGoXW0aIUqtMDJZlALzbo4Cvh6tHtNMgZh3uy6DY2KbVAHLvT/EdJvy3HiFm/DDCHU+/wAMlEXbuJ11A2vmkkzVJNsynzsBY9VD5UC+en7ounAB9+CZ7ZaQuipUxnC4gTlNjbpmi6MpUxactf4VpsrCNlIbknqVIEakXVtYC0cAhsQbnghDZMmkGbOpXldTsrZnzIc7XJcrha8Wyld5hcWz5bN0jsgAxosnluS6NGBJlj/hbfHYIbNjKnT+CmhzS6pYZgDRbeGc4sDm6hM97ousP1pRQ76dsyvin4epVqZLQGvaLEawNeJsvJKjYMEZFe2VqDgM15N8SYbcrvHMm3O62eFllJuLE+RjSimjGeLKVIZ9EnhJrosukjAyVI6HitHBugrNbmP4RzTqNDdVkXj0VYkWnmfZSpiFPEXGVs01HRD0T2eobCobuFoj/CfFdDslqx9n/wCzT/4N9FtbKFu9ceX62a1+k2qZT1TZQppPKsZq2Ye32E03RyKjsqm0Ci8ZbkHkVtVaAc2DkVnbMw249zNM471SmPU7ibDAknp04STNmZs+e3DPkY81aD2SFCbu6+hUw0mQNbfytzNSRnUwAb3zRDb+CFqshxHA3RVLNXl8ioFhZ3ITFC/W6PeqcXT7MzBHmFMcqZbKvtLaOzC6mHzciQIzA59y2dl2w7YMkkkpvh8/NpNY2Ja6DcWBn8qzB0dxzmHIO8lly5HK1L0Px44qpI1cLtGq1oHzAwZNbAJJ439FdhNpYl1UU6hYWl26XEFpHXmtensehUawxBYZBGp71dtDDgjnMzxOSxykqHLcqOf2walXE/IcX7jGTDTu7w4l32XK/FuEbTqw2d3cBG9M3Gsr0rBEOkuEkCJXDf8AyMR81hA/THgn+NP70hWaP2M4wnNRJ88lI9yQausc6yu+fNHUwhtyTAGZ+yMpiIVZdFoCLcun2Soi45FTrGAFGmRI6oLoMuz0vYD5w9M8AR4GF0eyn5rivh7ajGYfddJdvHzutXA/EDWO+lxC5ORVNm2GOUoWkduwqnH1d1pPT1VOzdpU6o7B7jY+Cfa7f6Tu71U9GdxalTVFzcQHGAVaaA3g7XJc9smtumPfit/DvLj0QTvsko8TQa1JJjrJJujI7PnfERvG03V9LS14Wb/qCDMalXu2mf7QtcoP0b4zj2yjHgB53Rn+E4J71RXr77iYV7XWV2qSFRq9BG8omoRp15pBykKcAnOxKWOfQ2zXup1mFnGZ78it3EYwmsXGIOg4rn8DtNsj5gj/ACAyP/FaVR7XDeBkaEffghlxttNr0DDljXGzrtlbXAG6OKOxe0GEHeeGgDxPRcNRxkXlVip8+sAXbrT5LGvGd/g2PNGrXZr0NpVGv3y176cnI7kxlbgsz4pxba5DwIERHA9UdiKgokM+WHg5ukmB0WLtNjQ9259M+E8k7DFcrqhOd1HuzGdCiwqdURITYVoJ87ro+jmPREuIPDKEXhnk39yg35+CMwZsevuEJLRaDFizECPfVVsdc+A8FbiRLmgcc+qQon30QXQX2b2zP9vv9wtXD0wTHvRZ2z2RTb74rZwLeS5Gd/cz0njKsUf2LgCyC0xzEjLmtPC7SqvBa8y08cwharQQ3vRWGaJjklRbehfkKLg20Ft7OSPwuOhAtbKIODJHZVuMkcxtUGM2k4uzskg2UXDQykpv5Bxj8HjFRkevmoYtvZCuxJvnqPVVYt0tHUW+67Bm+SmkEZu5BUYfUolouVWTLQQhomrOgOP+JUwhtoVDAE559AqpW6LzdRAQbeilTcQbSLaappHFKVrMaDKNeRBVtImc1n5G10RTefulyihkZM3KGMdEG5hCOGfM3Uab+9T/ACs/FJ6NHJtAGNZkqMK6x5+i1MRSkXmOaynCNU+MrVGfJHZCETRd2fx+EMXZ5q3CVLEK76Kx0WYk3HTxRbHSwW9hB1PqGlk9GoQVWtFr2dPs/wD22+9T4rc2csDZj5pjSDHmui2cLrjeQvuaPSePK8Sf4Ra65A4CfFE0RdDYN++556R0CIounxSlpivI/RRq4IDVamHEdFmbPEhalGQnR6OXILptBST00ysqEOz58q1J019ylUbLTbUE/wA8FRYG17q8nslo1XTegRehURaBn70VrVRhhH7oitUDGzqcuvFUltl06RXiq+72R9Xp+6z92Te5U3D9+aTByT4QUUIlLkxiybqPylfThO9kd/mrlAbc5q6k8JAT0TgRoqsKDaLtVcao7/JZ7HpVasJThbGqYTicSB7yWY91yoVKhJkpBXjGikp2JxlTpmMlXEqZBVygU4yBxyt43UAb3UaLpEKfvwQstRubFfZwXUtqf0wAbvt3DNc7sajAHO62sMQHdr9OnnmuP5Ek5uj0fi43HFFM1MPQ3ctM515BF4ahJMXGfcgq+KtwWlh67QNxgl0SSOmp0WeJXyLa37LcA+DHNbdJwzXO4UwQteg9Ngc2aNAVElQHJKwukeAnU6qVIEd6ctnT3KIZSmy6kpKhMV7GpU4knIZlB1axc6e4ToOSK2nVgBg6nog6Q1OSOJWuTK5JehmjNXtgC/cqn1BwPIqdF83IJ8E4UPF0iYjgbHv1RLXjIjdJNudkLXZmECFrmR9lAhKi7eZzHonYVCCDL/dO+mITi2g9U5fKhAF9OJv+6qlaNSjIKz3BAggfVTc6ygwXUs0QIsolF4enLgOaDonJbWzKXbHQnwSsjqLZpwQ5yS/J0uxqMmYyRmJof1Sf8QTPH2Ardh0uzKnjBvOIGpjwsuE5bZ6W/uopBD3hryADyW1gK7Gt3aTDnc6d7liYmhIP30WngsQXMbLwIEQOSKetCPIhewmmCT3mfFG0XKjAMtPFGfJgymROXJqwpqSqolJWFs8QfmB5Zaq7Dgz3KsjW3JW70SeC6Mt6KdIysTV3nk6fZPTdeeA+yqJurG69FpjpUZHtkK+fciMMOz3qiZKIwuTgOEhWAHtaHNg8IQtZhBg3tEnUad6so1IU6l7dYQCZuHfDu9FOYJj3Cz3Wcj2Cw4/ZEiE1sFWBRlMLFAJJDVqOcewrnVJNrBOw5jkoBmaFYATknYJV9AwT91CIalSjP+Fs7M+v/p4LIac+a0diuLqxtYgjuEJOf+3I1eK/6sf3R3uz3btIHU2HVSptuTwVNMQA3+1oPef2V2kLhM9DRViCqdngSZ4+5T4l2alh8FUaBUDd5pGbbgDmmY4chflzUcdfJ1OBZZE1TCBwNWw4HL8IjGPsr9HH9kQ8zKSWFFpSRDaPHIHnqqsc6GHqAPypAzdD7TfZjRFxvHkujGP3CcjSiBBSZkVEOHvVSY63ctRlIMN5ROG+oFDM5IymRmiBFogE81MZdDKiTvDuUGVo7xCBYBq/WeqMYckC49oomjURKl4F7FNVIPLTimLwclAFCgjRxVlMx3qt6aeaJCAb5FOxQcbnmnFv2UIWAx75ZLX+GWj5uv0/cLHB1W78KXqO4R4X/ZZvI1jka/E/vR/c7KLnr6CEnOsesJmHsz1Pj7CaraFxD0aAsdUtA1stv4bxZZDcwRbnxHvXqsGowl3RaGHZLJGbdPQrVjXFHK86fOfH0jpn4doBc36Dp/bz6eig/KM48xoobMxYsNHCQDodR0PqiK+CIPZu2bA6ToFaS1aMUXumRouhJUtdFj+6SXoueQUvfes3EPl5POFpOMAk6D+FkldTH22ZsvwRDs1ZTNlXoR39VKmfJPEDUnX70RvIWkFc4ooiCcJWg+iesNY6/lCSisPU3uydbA/lAlgT4k9VKm5PXplpIIyP3UWlEgWwpibpMOXgnPVQJEwmaPfmk7PuTDIqUQhWNwVEO4KVYy0clWwqMhM5LpPhCn9bu4LmZ95rs/hakQwc3ff9lk8uVY6+Tf8A+fHlmv4R025YN6A++5U4swC493U5IsNy952/KzNpVZIbwJ8lyoRtnXlkqLYsKzP3daWGZBmJz3hxH7IXDNv1aCtWk3ULUkceUtlDqNvlg3B3qbh76LoNkYz5tODYzDuTvwc1k1aMgRaDLeR4HgEsNiA2oH/TpUb32eOMFBaYJLlE1MRTDrOlrhqEldiYLieKSo4qyyejw3aZ3WZfUY+5WO70WjtetLg0X3R5rOOS6mNVHZjyu5DhKmc1GU9PVNQoVKETvDghKWsomkABJ7hxKKYQxu6BJhWHHW7LGzxi88kG4BvadcnTgnD3OsLDO3DqoFFVVzv1AzM3UGt1V9akYie6ZuhpsoAIpXt3qSHpPg96nMEhQJY5RJSJyTPRIM8dk8vyqg0q+M5UGNuqSZaKLsJh5cBxIC9A2fSDN0ZBreWeXpK57YuC3Yj6jcn+0HQc4zXQU4aLZ/mBmuX5OTk6R3fC8eUMbk/ZpCtrrHhr6lY+JqdvoPNGudMDqfSEbh9nUqjQ75YJOdyLpOJXLRPJfDH+7BKWIb/TJcOBvpPDotKniWN/W3xGSEGCpNB/ott1nxV9LZ9GJLLdT7/haFCSObygaH+tp/3t8Qg8fuP+l7ZGRkeBXPY2luVHNGQNp4aXWfjcVuC35A70t23xHrGkrs66ntsta3fG+2C2WmCHN9ZBb5pLhqG2SGPbNy4Fp4EWM9QmTfpSE84HNYgzPBVaK80OJHcZSbhhEbzfFbeSMXCRR4JMVxw943hy7zHgpUsOLneAMxBVlJA4sHbZF0KgJNshmdFRWowdD0PVRa+AQeqKdkqtMMjeMm/DolTaXOsYnXgqn4ibZD7JA2VvRAmuBMDId5PNDYijqAUqA1zvbqrHTxRIBtVrxcHiFF7Lyol1hyQAXMdzUiVSHKQffyRCmTJ04lHbLw286Tk25/CH2bhXVakNGQzOQHErrm4ZtOnut4iTq5Y/JzqCr2bfDwPJJX0TouDGy7yzJ5KVOrNyIlwAHCJz8laMODTqOJ+jdAjmbqhzfp8fH+FzX+T0La6Xr/gR82I7vMD8Lc2RV7LhGTvVc811h4fhbWxDIdnp6K2LUzL5i/o/z5NCqy8AZ3/CjioyExEGR74eata2TKtq4IgC5JHuPNbfZwmc7tahIkCSM+hP2PqsHGtljhnYruH0ZzgyO62dlxG16Lw99IDK40tmPIJUo1JM14sn2uJzjqRy9Uy1nbGqnQmeYSWn60fkQ8UvgwKIIg7stkTMAGNJKjiD2uyGATMNM6yPwnqXEuKqLRom17Mu6LhhXOa5zRO6L2juEIZrr+/YVtKq5oLQTBjI8Mlo46oxtEs3g5zy1xAEEZ5nLVH8AMevn4Js09bTokrFRmP98kQ59kNIUwbKyBYQK2itpnvJyQVMK/5kC3vkiWTLXN8dFS+gc1Jj+CtY7QAkmwi5J4KMgKHK/B4UvMAdScguzPwB/wDn+bUqinVInciQP8SRfeWPTAYN0ZLPPMkqj2aMGHk7l0GbOa2k3dHeeJ4ojFYn6Y638ln0nanIeZSfU8SufONyt9nd8eKhHl/g3MPix8pzL7z3d2idzhvxpEn/AK8Fl7PJmZy8z7uiKDt6rA0EHpqlzTumMhpOXzf8/wBBlWe03UAH34q3Z+0BSAcRYndI5RPkgv8AU/1Xn3kqMSSaY5gkd37BVjphmlKFPZ2lDa1EOBLiGki+6SDHMLQxO3MORZ5/9XDzsuJo7dHyg0sA3RpaDl5rQZh27u/UuTk2JP7BP5SXZxpY4flG1XxbZBFN7hoWgH0JWbtyo10Sx7XAaxMcCJlDUcVUa0CmIgnIjjlBmAEQMW1xio2JvJF5PNBzskIqLszQxv8AcfuktrebSdDmAyJa7iEkujRzPKsJSFSpTboXAHhcrY+MMI2kWBrGNI/s4ZQQekzzWPs3ENFdhqEhocLjSMiY0lHfFGIFR+8HhwAzsC68Z6+S6ck+afo5alHizJY246q3G4QBhfvX34i+n7KuibtHMequ2qSN4f8AkJHgAUx9lWtAJyHVIBPT4cxmnNpCYLIxxUQOCmXd5UXnzUJQ4cn35UA2PBTDFCbJNcuq+C8IA757x9P+2NN7VxHAaLFwGxqtQbzQI52npxXSYTBVWt3N3dERmO8zxSMmaKtWPx4ZOtHSs2mXH5jsmmB35uRTcPSq3cxruoE+K51roG7lunJaGDxBaZ0XKlbd2dWMVFUEYz4dougMmmeVx4FcftHBOo1HMfnoRkRxHJd855ewlguBIuBJ4LKp1GYkFlUQbjtCC1ytjyOPYztVZzlN+7TDsi6T5wPRTwQ3Q4nM36DS3ExK1v8A6MdlrzPy+H6m5jz9VKlstp3gSSXGT5+VwjOcdl8eV6/BkbOBMu4u8b39VKnTLhABhrX35ZDzctypggxnZbJaIbxk5lZWMxBYNxoM2b2dAOPMm/gqKVvSDyckk2W7MwAc6i3hJeOMGx9PBbmIG86dAPJZnw+128CR+k55gybFG1WmHAcD6J1v2zm5P1aMxzKlVu/TqbtzusE3AyvGZVuzcSa1JwdZzTB6iCPwiPg91V1EiDY2JI0kWWRsAn5tU3iTPMypJPf4C6rTOgA+bQF7tIj0TKOxXCXjST6lJJuQdI8l4pvlmJ0mO/giK1H9NsgfESjsBgjUYacgS/fk8mkRC690rOao2UbIpS6TkztHoOaFxtUuO9/kfyffJH1cQxsUmtPyw7tn9T448As7FVd8kwGi8NGTRwCi27DLogytGV+qk6qDyVLWJ2t0TBZMOChMpFOBwUCTaYWvsPDU3O3qpsMhBv1jRZBbdaOznmOzbXyCXkTcaQ3DTls7Fm0aQ1jkAfCFMbapC0nwXLNxLuPEJPqG+V7ecLnvwl7OmvIrVHR19pUnXBII5eRRdGtIn3C45xN7ozZeNMhpkzkeH7KPx+MdF1lUnR1VHG7hEOkcFVtqoC/eIiQL8+MhZtbEbjw1wDt4SDkQjKJ3mwOYh946FZ5RcWmaoOITQ2nAJeZDW6XJ5TOSEp7ZmCN2RoR+6GrMbTBJkxoLTylYFepDpaIB0mUzFi5kyzhja12dnS2mLXzNyBfkOIU37TpD9enD3dcbS2ibSPAq1+1jo2TxP7KsvFbeyssuHjaZ1GFxw+a0yN05k242+471mfGeNIeKTXAgtBJb+qchPcoYepvUnFwG+B8wEZdi5aRqCCUVt3Z4rU2VmwCwCQci21raiU/DFRasweR3cTDw9RzN0tdBa4FvGwgAHhyVmCxzmPL2kmT2wcjJvA0NyrMThQKVOp/cXCOAbH5QOzWF793RzvQlaXUlszpUdzsqgd0un6sp6pKVOg47tNrt3evMTAAyHkkuc3s0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data:image/jpeg;base64,/9j/4AAQSkZJRgABAQAAAQABAAD/2wCEAAkGBxQTEhQUExQWFRUVFBoXGBgUGBgXHBcYGhcXGBgYFxQYHCggGBolHBQVITEhJSkrLi4uFx8zODMsNygtLiwBCgoKDg0OGhAQGywfHyUsLCwsLCwsLCwsLCwsLCwsLCwsLCwsLCwsLCwsLCwsLCwsLCwsLCwsLCwsLCwsLCwsN//AABEIAP4AxwMBIgACEQEDEQH/xAAcAAABBQEBAQAAAAAAAAAAAAAEAAECAwUGBwj/xAA7EAABAwIDBQYFAwMEAgMAAAABAAIRAyEEMUEFElFhcSKBkaGx8AYTMsHRQuHxI1JiFDNygmOSBxUk/8QAGgEAAgMBAQAAAAAAAAAAAAAAAQMAAgQFBv/EACoRAAICAgICAQMDBQEAAAAAAAABAhEDIRIxBEFREyJhMnHwIzORodEF/9oADAMBAAIRAxEAPwDjaDpEaqEzbX1UqDL215eKqfZxhIS2bb0S+URceBUaotfPko1MSqX1TqrUwOSok7EHdj8z38VRunNPCIc9zrE2U6FpOQMHEKxp7laKaY0wjZb6bRDLVNvFWGgUxpwjYOLIJnHmpbiue1m6LkHhFlLorxBk6c6wouRASDeB9wi2zZDNyCKaMun2QYyBB7r3U/flxVT8/fBTFwEUCXZMu8ldhMO6oSG3gSqWMkwjsE/dkNz+6XOTS0GKthg2a5jd4/wPuqcHgH1n7rB3nIc1pCnVJ3SLDtZ6fsr9kF1N5jIm6y/VaT6s0fTs6X4c2C2lf6n5Fx+w0XX0MPbJZWzMawCSD4LbwuOY/wCk34EQsXLk9vZJWl0WbsXSVxIKZGhdnzW6pElptlzhVOfI7lM0j75KIbn78F2FRR2DlvkpCmr200+4jZTiV06cngrtwBTYxWtpZJfIclQOASptw5Kva7RgnqPFSpYdzn9okfboFWwlTKRyF1TVokZiOtlrUcKJIIJABvCRAMybZAHhxQWQPAxYVTkVWokE8JhDuHJOTTFyVDEc+5VKwi3NNTH3RQp9kwJhW0qnkq2tRdKiTbTkgy8QernPE8OSmAlXbYcinpNuomB7ZobPwZqPaxgu4+yu/wAHsOnTYGNALsy83Jdw6LJ+CcD2XVjmey3kBmV2Wz6UuC5vk5XJ8TVjgkrBqWyJLXEXGnqE2I+HQTvNFuGoXW0aIUqtMDJZlALzbo4Cvh6tHtNMgZh3uy6DY2KbVAHLvT/EdJvy3HiFm/DDCHU+/wAMlEXbuJ11A2vmkkzVJNsynzsBY9VD5UC+en7ounAB9+CZ7ZaQuipUxnC4gTlNjbpmi6MpUxactf4VpsrCNlIbknqVIEakXVtYC0cAhsQbnghDZMmkGbOpXldTsrZnzIc7XJcrha8Wyld5hcWz5bN0jsgAxosnluS6NGBJlj/hbfHYIbNjKnT+CmhzS6pYZgDRbeGc4sDm6hM97ousP1pRQ76dsyvin4epVqZLQGvaLEawNeJsvJKjYMEZFe2VqDgM15N8SYbcrvHMm3O62eFllJuLE+RjSimjGeLKVIZ9EnhJrosukjAyVI6HitHBugrNbmP4RzTqNDdVkXj0VYkWnmfZSpiFPEXGVs01HRD0T2eobCobuFoj/CfFdDslqx9n/wCzT/4N9FtbKFu9ceX62a1+k2qZT1TZQppPKsZq2Ye32E03RyKjsqm0Ci8ZbkHkVtVaAc2DkVnbMw249zNM471SmPU7ibDAknp04STNmZs+e3DPkY81aD2SFCbu6+hUw0mQNbfytzNSRnUwAb3zRDb+CFqshxHA3RVLNXl8ioFhZ3ITFC/W6PeqcXT7MzBHmFMcqZbKvtLaOzC6mHzciQIzA59y2dl2w7YMkkkpvh8/NpNY2Ja6DcWBn8qzB0dxzmHIO8lly5HK1L0Px44qpI1cLtGq1oHzAwZNbAJJ439FdhNpYl1UU6hYWl26XEFpHXmtensehUawxBYZBGp71dtDDgjnMzxOSxykqHLcqOf2walXE/IcX7jGTDTu7w4l32XK/FuEbTqw2d3cBG9M3Gsr0rBEOkuEkCJXDf8AyMR81hA/THgn+NP70hWaP2M4wnNRJ88lI9yQausc6yu+fNHUwhtyTAGZ+yMpiIVZdFoCLcun2Soi45FTrGAFGmRI6oLoMuz0vYD5w9M8AR4GF0eyn5rivh7ajGYfddJdvHzutXA/EDWO+lxC5ORVNm2GOUoWkduwqnH1d1pPT1VOzdpU6o7B7jY+Cfa7f6Tu71U9GdxalTVFzcQHGAVaaA3g7XJc9smtumPfit/DvLj0QTvsko8TQa1JJjrJJujI7PnfERvG03V9LS14Wb/qCDMalXu2mf7QtcoP0b4zj2yjHgB53Rn+E4J71RXr77iYV7XWV2qSFRq9BG8omoRp15pBykKcAnOxKWOfQ2zXup1mFnGZ78it3EYwmsXGIOg4rn8DtNsj5gj/ACAyP/FaVR7XDeBkaEffghlxttNr0DDljXGzrtlbXAG6OKOxe0GEHeeGgDxPRcNRxkXlVip8+sAXbrT5LGvGd/g2PNGrXZr0NpVGv3y176cnI7kxlbgsz4pxba5DwIERHA9UdiKgokM+WHg5ukmB0WLtNjQ9259M+E8k7DFcrqhOd1HuzGdCiwqdURITYVoJ87ro+jmPREuIPDKEXhnk39yg35+CMwZsevuEJLRaDFizECPfVVsdc+A8FbiRLmgcc+qQon30QXQX2b2zP9vv9wtXD0wTHvRZ2z2RTb74rZwLeS5Gd/cz0njKsUf2LgCyC0xzEjLmtPC7SqvBa8y08cwharQQ3vRWGaJjklRbehfkKLg20Ft7OSPwuOhAtbKIODJHZVuMkcxtUGM2k4uzskg2UXDQykpv5Bxj8HjFRkevmoYtvZCuxJvnqPVVYt0tHUW+67Bm+SmkEZu5BUYfUolouVWTLQQhomrOgOP+JUwhtoVDAE559AqpW6LzdRAQbeilTcQbSLaappHFKVrMaDKNeRBVtImc1n5G10RTefulyihkZM3KGMdEG5hCOGfM3Uab+9T/ACs/FJ6NHJtAGNZkqMK6x5+i1MRSkXmOaynCNU+MrVGfJHZCETRd2fx+EMXZ5q3CVLEK76Kx0WYk3HTxRbHSwW9hB1PqGlk9GoQVWtFr2dPs/wD22+9T4rc2csDZj5pjSDHmui2cLrjeQvuaPSePK8Sf4Ra65A4CfFE0RdDYN++556R0CIounxSlpivI/RRq4IDVamHEdFmbPEhalGQnR6OXILptBST00ysqEOz58q1J019ylUbLTbUE/wA8FRYG17q8nslo1XTegRehURaBn70VrVRhhH7oitUDGzqcuvFUltl06RXiq+72R9Xp+6z92Te5U3D9+aTByT4QUUIlLkxiybqPylfThO9kd/mrlAbc5q6k8JAT0TgRoqsKDaLtVcao7/JZ7HpVasJThbGqYTicSB7yWY91yoVKhJkpBXjGikp2JxlTpmMlXEqZBVygU4yBxyt43UAb3UaLpEKfvwQstRubFfZwXUtqf0wAbvt3DNc7sajAHO62sMQHdr9OnnmuP5Ek5uj0fi43HFFM1MPQ3ctM515BF4ahJMXGfcgq+KtwWlh67QNxgl0SSOmp0WeJXyLa37LcA+DHNbdJwzXO4UwQteg9Ngc2aNAVElQHJKwukeAnU6qVIEd6ctnT3KIZSmy6kpKhMV7GpU4knIZlB1axc6e4ToOSK2nVgBg6nog6Q1OSOJWuTK5JehmjNXtgC/cqn1BwPIqdF83IJ8E4UPF0iYjgbHv1RLXjIjdJNudkLXZmECFrmR9lAhKi7eZzHonYVCCDL/dO+mITi2g9U5fKhAF9OJv+6qlaNSjIKz3BAggfVTc6ygwXUs0QIsolF4enLgOaDonJbWzKXbHQnwSsjqLZpwQ5yS/J0uxqMmYyRmJof1Sf8QTPH2Ardh0uzKnjBvOIGpjwsuE5bZ6W/uopBD3hryADyW1gK7Gt3aTDnc6d7liYmhIP30WngsQXMbLwIEQOSKetCPIhewmmCT3mfFG0XKjAMtPFGfJgymROXJqwpqSqolJWFs8QfmB5Zaq7Dgz3KsjW3JW70SeC6Mt6KdIysTV3nk6fZPTdeeA+yqJurG69FpjpUZHtkK+fciMMOz3qiZKIwuTgOEhWAHtaHNg8IQtZhBg3tEnUad6so1IU6l7dYQCZuHfDu9FOYJj3Cz3Wcj2Cw4/ZEiE1sFWBRlMLFAJJDVqOcewrnVJNrBOw5jkoBmaFYATknYJV9AwT91CIalSjP+Fs7M+v/p4LIac+a0diuLqxtYgjuEJOf+3I1eK/6sf3R3uz3btIHU2HVSptuTwVNMQA3+1oPef2V2kLhM9DRViCqdngSZ4+5T4l2alh8FUaBUDd5pGbbgDmmY4chflzUcdfJ1OBZZE1TCBwNWw4HL8IjGPsr9HH9kQ8zKSWFFpSRDaPHIHnqqsc6GHqAPypAzdD7TfZjRFxvHkujGP3CcjSiBBSZkVEOHvVSY63ctRlIMN5ROG+oFDM5IymRmiBFogE81MZdDKiTvDuUGVo7xCBYBq/WeqMYckC49oomjURKl4F7FNVIPLTimLwclAFCgjRxVlMx3qt6aeaJCAb5FOxQcbnmnFv2UIWAx75ZLX+GWj5uv0/cLHB1W78KXqO4R4X/ZZvI1jka/E/vR/c7KLnr6CEnOsesJmHsz1Pj7CaraFxD0aAsdUtA1stv4bxZZDcwRbnxHvXqsGowl3RaGHZLJGbdPQrVjXFHK86fOfH0jpn4doBc36Dp/bz6eig/KM48xoobMxYsNHCQDodR0PqiK+CIPZu2bA6ToFaS1aMUXumRouhJUtdFj+6SXoueQUvfes3EPl5POFpOMAk6D+FkldTH22ZsvwRDs1ZTNlXoR39VKmfJPEDUnX70RvIWkFc4ooiCcJWg+iesNY6/lCSisPU3uydbA/lAlgT4k9VKm5PXplpIIyP3UWlEgWwpibpMOXgnPVQJEwmaPfmk7PuTDIqUQhWNwVEO4KVYy0clWwqMhM5LpPhCn9bu4LmZ95rs/hakQwc3ff9lk8uVY6+Tf8A+fHlmv4R025YN6A++5U4swC493U5IsNy952/KzNpVZIbwJ8lyoRtnXlkqLYsKzP3daWGZBmJz3hxH7IXDNv1aCtWk3ULUkceUtlDqNvlg3B3qbh76LoNkYz5tODYzDuTvwc1k1aMgRaDLeR4HgEsNiA2oH/TpUb32eOMFBaYJLlE1MRTDrOlrhqEldiYLieKSo4qyyejw3aZ3WZfUY+5WO70WjtetLg0X3R5rOOS6mNVHZjyu5DhKmc1GU9PVNQoVKETvDghKWsomkABJ7hxKKYQxu6BJhWHHW7LGzxi88kG4BvadcnTgnD3OsLDO3DqoFFVVzv1AzM3UGt1V9akYie6ZuhpsoAIpXt3qSHpPg96nMEhQJY5RJSJyTPRIM8dk8vyqg0q+M5UGNuqSZaKLsJh5cBxIC9A2fSDN0ZBreWeXpK57YuC3Yj6jcn+0HQc4zXQU4aLZ/mBmuX5OTk6R3fC8eUMbk/ZpCtrrHhr6lY+JqdvoPNGudMDqfSEbh9nUqjQ75YJOdyLpOJXLRPJfDH+7BKWIb/TJcOBvpPDotKniWN/W3xGSEGCpNB/ott1nxV9LZ9GJLLdT7/haFCSObygaH+tp/3t8Qg8fuP+l7ZGRkeBXPY2luVHNGQNp4aXWfjcVuC35A70t23xHrGkrs66ntsta3fG+2C2WmCHN9ZBb5pLhqG2SGPbNy4Fp4EWM9QmTfpSE84HNYgzPBVaK80OJHcZSbhhEbzfFbeSMXCRR4JMVxw943hy7zHgpUsOLneAMxBVlJA4sHbZF0KgJNshmdFRWowdD0PVRa+AQeqKdkqtMMjeMm/DolTaXOsYnXgqn4ibZD7JA2VvRAmuBMDId5PNDYijqAUqA1zvbqrHTxRIBtVrxcHiFF7Lyol1hyQAXMdzUiVSHKQffyRCmTJ04lHbLw286Tk25/CH2bhXVakNGQzOQHErrm4ZtOnut4iTq5Y/JzqCr2bfDwPJJX0TouDGy7yzJ5KVOrNyIlwAHCJz8laMODTqOJ+jdAjmbqhzfp8fH+FzX+T0La6Xr/gR82I7vMD8Lc2RV7LhGTvVc811h4fhbWxDIdnp6K2LUzL5i/o/z5NCqy8AZ3/CjioyExEGR74eata2TKtq4IgC5JHuPNbfZwmc7tahIkCSM+hP2PqsHGtljhnYruH0ZzgyO62dlxG16Lw99IDK40tmPIJUo1JM14sn2uJzjqRy9Uy1nbGqnQmeYSWn60fkQ8UvgwKIIg7stkTMAGNJKjiD2uyGATMNM6yPwnqXEuKqLRom17Mu6LhhXOa5zRO6L2juEIZrr+/YVtKq5oLQTBjI8Mlo46oxtEs3g5zy1xAEEZ5nLVH8AMevn4Js09bTokrFRmP98kQ59kNIUwbKyBYQK2itpnvJyQVMK/5kC3vkiWTLXN8dFS+gc1Jj+CtY7QAkmwi5J4KMgKHK/B4UvMAdScguzPwB/wDn+bUqinVInciQP8SRfeWPTAYN0ZLPPMkqj2aMGHk7l0GbOa2k3dHeeJ4ojFYn6Y638ln0nanIeZSfU8SufONyt9nd8eKhHl/g3MPix8pzL7z3d2idzhvxpEn/AK8Fl7PJmZy8z7uiKDt6rA0EHpqlzTumMhpOXzf8/wBBlWe03UAH34q3Z+0BSAcRYndI5RPkgv8AU/1Xn3kqMSSaY5gkd37BVjphmlKFPZ2lDa1EOBLiGki+6SDHMLQxO3MORZ5/9XDzsuJo7dHyg0sA3RpaDl5rQZh27u/UuTk2JP7BP5SXZxpY4flG1XxbZBFN7hoWgH0JWbtyo10Sx7XAaxMcCJlDUcVUa0CmIgnIjjlBmAEQMW1xio2JvJF5PNBzskIqLszQxv8AcfuktrebSdDmAyJa7iEkujRzPKsJSFSpTboXAHhcrY+MMI2kWBrGNI/s4ZQQekzzWPs3ENFdhqEhocLjSMiY0lHfFGIFR+8HhwAzsC68Z6+S6ck+afo5alHizJY246q3G4QBhfvX34i+n7KuibtHMequ2qSN4f8AkJHgAUx9lWtAJyHVIBPT4cxmnNpCYLIxxUQOCmXd5UXnzUJQ4cn35UA2PBTDFCbJNcuq+C8IA757x9P+2NN7VxHAaLFwGxqtQbzQI52npxXSYTBVWt3N3dERmO8zxSMmaKtWPx4ZOtHSs2mXH5jsmmB35uRTcPSq3cxruoE+K51roG7lunJaGDxBaZ0XKlbd2dWMVFUEYz4dougMmmeVx4FcftHBOo1HMfnoRkRxHJd855ewlguBIuBJ4LKp1GYkFlUQbjtCC1ytjyOPYztVZzlN+7TDsi6T5wPRTwQ3Q4nM36DS3ExK1v8A6MdlrzPy+H6m5jz9VKlstp3gSSXGT5+VwjOcdl8eV6/BkbOBMu4u8b39VKnTLhABhrX35ZDzctypggxnZbJaIbxk5lZWMxBYNxoM2b2dAOPMm/gqKVvSDyckk2W7MwAc6i3hJeOMGx9PBbmIG86dAPJZnw+128CR+k55gybFG1WmHAcD6J1v2zm5P1aMxzKlVu/TqbtzusE3AyvGZVuzcSa1JwdZzTB6iCPwiPg91V1EiDY2JI0kWWRsAn5tU3iTPMypJPf4C6rTOgA+bQF7tIj0TKOxXCXjST6lJJuQdI8l4pvlmJ0mO/giK1H9NsgfESjsBgjUYacgS/fk8mkRC690rOao2UbIpS6TkztHoOaFxtUuO9/kfyffJH1cQxsUmtPyw7tn9T448As7FVd8kwGi8NGTRwCi27DLogytGV+qk6qDyVLWJ2t0TBZMOChMpFOBwUCTaYWvsPDU3O3qpsMhBv1jRZBbdaOznmOzbXyCXkTcaQ3DTls7Fm0aQ1jkAfCFMbapC0nwXLNxLuPEJPqG+V7ecLnvwl7OmvIrVHR19pUnXBII5eRRdGtIn3C45xN7ozZeNMhpkzkeH7KPx+MdF1lUnR1VHG7hEOkcFVtqoC/eIiQL8+MhZtbEbjw1wDt4SDkQjKJ3mwOYh946FZ5RcWmaoOITQ2nAJeZDW6XJ5TOSEp7ZmCN2RoR+6GrMbTBJkxoLTylYFepDpaIB0mUzFi5kyzhja12dnS2mLXzNyBfkOIU37TpD9enD3dcbS2ibSPAq1+1jo2TxP7KsvFbeyssuHjaZ1GFxw+a0yN05k242+471mfGeNIeKTXAgtBJb+qchPcoYepvUnFwG+B8wEZdi5aRqCCUVt3Z4rU2VmwCwCQci21raiU/DFRasweR3cTDw9RzN0tdBa4FvGwgAHhyVmCxzmPL2kmT2wcjJvA0NyrMThQKVOp/cXCOAbH5QOzWF793RzvQlaXUlszpUdzsqgd0un6sp6pKVOg47tNrt3evMTAAyHkkuc3s0bP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data:image/jpeg;base64,/9j/4AAQSkZJRgABAQAAAQABAAD/2wCEAAkGBxQTEhQUExQWFRUVFBoXGBgUGBgXHBcYGhcXGBgYFxQYHCggGBolHBQVITEhJSkrLi4uFx8zODMsNygtLiwBCgoKDg0OGhAQGywfHyUsLCwsLCwsLCwsLCwsLCwsLCwsLCwsLCwsLCwsLCwsLCwsLCwsLCwsLCwsLCwsLCwsN//AABEIAP4AxwMBIgACEQEDEQH/xAAcAAABBQEBAQAAAAAAAAAAAAAEAAECAwUGBwj/xAA7EAABAwIDBQYFAwMEAgMAAAABAAIRAyEEMUEFElFhcSKBkaGx8AYTMsHRQuHxI1JiFDNygmOSBxUk/8QAGgEAAgMBAQAAAAAAAAAAAAAAAQMAAgQFBv/EACoRAAICAgICAQMDBQEAAAAAAAABAhEDIRIxBEFREyJhMnHwIzORodEF/9oADAMBAAIRAxEAPwDjaDpEaqEzbX1UqDL215eKqfZxhIS2bb0S+URceBUaotfPko1MSqX1TqrUwOSok7EHdj8z38VRunNPCIc9zrE2U6FpOQMHEKxp7laKaY0wjZb6bRDLVNvFWGgUxpwjYOLIJnHmpbiue1m6LkHhFlLorxBk6c6wouRASDeB9wi2zZDNyCKaMun2QYyBB7r3U/flxVT8/fBTFwEUCXZMu8ldhMO6oSG3gSqWMkwjsE/dkNz+6XOTS0GKthg2a5jd4/wPuqcHgH1n7rB3nIc1pCnVJ3SLDtZ6fsr9kF1N5jIm6y/VaT6s0fTs6X4c2C2lf6n5Fx+w0XX0MPbJZWzMawCSD4LbwuOY/wCk34EQsXLk9vZJWl0WbsXSVxIKZGhdnzW6pElptlzhVOfI7lM0j75KIbn78F2FRR2DlvkpCmr200+4jZTiV06cngrtwBTYxWtpZJfIclQOASptw5Kva7RgnqPFSpYdzn9okfboFWwlTKRyF1TVokZiOtlrUcKJIIJABvCRAMybZAHhxQWQPAxYVTkVWokE8JhDuHJOTTFyVDEc+5VKwi3NNTH3RQp9kwJhW0qnkq2tRdKiTbTkgy8QernPE8OSmAlXbYcinpNuomB7ZobPwZqPaxgu4+yu/wAHsOnTYGNALsy83Jdw6LJ+CcD2XVjmey3kBmV2Wz6UuC5vk5XJ8TVjgkrBqWyJLXEXGnqE2I+HQTvNFuGoXW0aIUqtMDJZlALzbo4Cvh6tHtNMgZh3uy6DY2KbVAHLvT/EdJvy3HiFm/DDCHU+/wAMlEXbuJ11A2vmkkzVJNsynzsBY9VD5UC+en7ounAB9+CZ7ZaQuipUxnC4gTlNjbpmi6MpUxactf4VpsrCNlIbknqVIEakXVtYC0cAhsQbnghDZMmkGbOpXldTsrZnzIc7XJcrha8Wyld5hcWz5bN0jsgAxosnluS6NGBJlj/hbfHYIbNjKnT+CmhzS6pYZgDRbeGc4sDm6hM97ousP1pRQ76dsyvin4epVqZLQGvaLEawNeJsvJKjYMEZFe2VqDgM15N8SYbcrvHMm3O62eFllJuLE+RjSimjGeLKVIZ9EnhJrosukjAyVI6HitHBugrNbmP4RzTqNDdVkXj0VYkWnmfZSpiFPEXGVs01HRD0T2eobCobuFoj/CfFdDslqx9n/wCzT/4N9FtbKFu9ceX62a1+k2qZT1TZQppPKsZq2Ye32E03RyKjsqm0Ci8ZbkHkVtVaAc2DkVnbMw249zNM471SmPU7ibDAknp04STNmZs+e3DPkY81aD2SFCbu6+hUw0mQNbfytzNSRnUwAb3zRDb+CFqshxHA3RVLNXl8ioFhZ3ITFC/W6PeqcXT7MzBHmFMcqZbKvtLaOzC6mHzciQIzA59y2dl2w7YMkkkpvh8/NpNY2Ja6DcWBn8qzB0dxzmHIO8lly5HK1L0Px44qpI1cLtGq1oHzAwZNbAJJ439FdhNpYl1UU6hYWl26XEFpHXmtensehUawxBYZBGp71dtDDgjnMzxOSxykqHLcqOf2walXE/IcX7jGTDTu7w4l32XK/FuEbTqw2d3cBG9M3Gsr0rBEOkuEkCJXDf8AyMR81hA/THgn+NP70hWaP2M4wnNRJ88lI9yQausc6yu+fNHUwhtyTAGZ+yMpiIVZdFoCLcun2Soi45FTrGAFGmRI6oLoMuz0vYD5w9M8AR4GF0eyn5rivh7ajGYfddJdvHzutXA/EDWO+lxC5ORVNm2GOUoWkduwqnH1d1pPT1VOzdpU6o7B7jY+Cfa7f6Tu71U9GdxalTVFzcQHGAVaaA3g7XJc9smtumPfit/DvLj0QTvsko8TQa1JJjrJJujI7PnfERvG03V9LS14Wb/qCDMalXu2mf7QtcoP0b4zj2yjHgB53Rn+E4J71RXr77iYV7XWV2qSFRq9BG8omoRp15pBykKcAnOxKWOfQ2zXup1mFnGZ78it3EYwmsXGIOg4rn8DtNsj5gj/ACAyP/FaVR7XDeBkaEffghlxttNr0DDljXGzrtlbXAG6OKOxe0GEHeeGgDxPRcNRxkXlVip8+sAXbrT5LGvGd/g2PNGrXZr0NpVGv3y176cnI7kxlbgsz4pxba5DwIERHA9UdiKgokM+WHg5ukmB0WLtNjQ9259M+E8k7DFcrqhOd1HuzGdCiwqdURITYVoJ87ro+jmPREuIPDKEXhnk39yg35+CMwZsevuEJLRaDFizECPfVVsdc+A8FbiRLmgcc+qQon30QXQX2b2zP9vv9wtXD0wTHvRZ2z2RTb74rZwLeS5Gd/cz0njKsUf2LgCyC0xzEjLmtPC7SqvBa8y08cwharQQ3vRWGaJjklRbehfkKLg20Ft7OSPwuOhAtbKIODJHZVuMkcxtUGM2k4uzskg2UXDQykpv5Bxj8HjFRkevmoYtvZCuxJvnqPVVYt0tHUW+67Bm+SmkEZu5BUYfUolouVWTLQQhomrOgOP+JUwhtoVDAE559AqpW6LzdRAQbeilTcQbSLaappHFKVrMaDKNeRBVtImc1n5G10RTefulyihkZM3KGMdEG5hCOGfM3Uab+9T/ACs/FJ6NHJtAGNZkqMK6x5+i1MRSkXmOaynCNU+MrVGfJHZCETRd2fx+EMXZ5q3CVLEK76Kx0WYk3HTxRbHSwW9hB1PqGlk9GoQVWtFr2dPs/wD22+9T4rc2csDZj5pjSDHmui2cLrjeQvuaPSePK8Sf4Ra65A4CfFE0RdDYN++556R0CIounxSlpivI/RRq4IDVamHEdFmbPEhalGQnR6OXILptBST00ysqEOz58q1J019ylUbLTbUE/wA8FRYG17q8nslo1XTegRehURaBn70VrVRhhH7oitUDGzqcuvFUltl06RXiq+72R9Xp+6z92Te5U3D9+aTByT4QUUIlLkxiybqPylfThO9kd/mrlAbc5q6k8JAT0TgRoqsKDaLtVcao7/JZ7HpVasJThbGqYTicSB7yWY91yoVKhJkpBXjGikp2JxlTpmMlXEqZBVygU4yBxyt43UAb3UaLpEKfvwQstRubFfZwXUtqf0wAbvt3DNc7sajAHO62sMQHdr9OnnmuP5Ek5uj0fi43HFFM1MPQ3ctM515BF4ahJMXGfcgq+KtwWlh67QNxgl0SSOmp0WeJXyLa37LcA+DHNbdJwzXO4UwQteg9Ngc2aNAVElQHJKwukeAnU6qVIEd6ctnT3KIZSmy6kpKhMV7GpU4knIZlB1axc6e4ToOSK2nVgBg6nog6Q1OSOJWuTK5JehmjNXtgC/cqn1BwPIqdF83IJ8E4UPF0iYjgbHv1RLXjIjdJNudkLXZmECFrmR9lAhKi7eZzHonYVCCDL/dO+mITi2g9U5fKhAF9OJv+6qlaNSjIKz3BAggfVTc6ygwXUs0QIsolF4enLgOaDonJbWzKXbHQnwSsjqLZpwQ5yS/J0uxqMmYyRmJof1Sf8QTPH2Ardh0uzKnjBvOIGpjwsuE5bZ6W/uopBD3hryADyW1gK7Gt3aTDnc6d7liYmhIP30WngsQXMbLwIEQOSKetCPIhewmmCT3mfFG0XKjAMtPFGfJgymROXJqwpqSqolJWFs8QfmB5Zaq7Dgz3KsjW3JW70SeC6Mt6KdIysTV3nk6fZPTdeeA+yqJurG69FpjpUZHtkK+fciMMOz3qiZKIwuTgOEhWAHtaHNg8IQtZhBg3tEnUad6so1IU6l7dYQCZuHfDu9FOYJj3Cz3Wcj2Cw4/ZEiE1sFWBRlMLFAJJDVqOcewrnVJNrBOw5jkoBmaFYATknYJV9AwT91CIalSjP+Fs7M+v/p4LIac+a0diuLqxtYgjuEJOf+3I1eK/6sf3R3uz3btIHU2HVSptuTwVNMQA3+1oPef2V2kLhM9DRViCqdngSZ4+5T4l2alh8FUaBUDd5pGbbgDmmY4chflzUcdfJ1OBZZE1TCBwNWw4HL8IjGPsr9HH9kQ8zKSWFFpSRDaPHIHnqqsc6GHqAPypAzdD7TfZjRFxvHkujGP3CcjSiBBSZkVEOHvVSY63ctRlIMN5ROG+oFDM5IymRmiBFogE81MZdDKiTvDuUGVo7xCBYBq/WeqMYckC49oomjURKl4F7FNVIPLTimLwclAFCgjRxVlMx3qt6aeaJCAb5FOxQcbnmnFv2UIWAx75ZLX+GWj5uv0/cLHB1W78KXqO4R4X/ZZvI1jka/E/vR/c7KLnr6CEnOsesJmHsz1Pj7CaraFxD0aAsdUtA1stv4bxZZDcwRbnxHvXqsGowl3RaGHZLJGbdPQrVjXFHK86fOfH0jpn4doBc36Dp/bz6eig/KM48xoobMxYsNHCQDodR0PqiK+CIPZu2bA6ToFaS1aMUXumRouhJUtdFj+6SXoueQUvfes3EPl5POFpOMAk6D+FkldTH22ZsvwRDs1ZTNlXoR39VKmfJPEDUnX70RvIWkFc4ooiCcJWg+iesNY6/lCSisPU3uydbA/lAlgT4k9VKm5PXplpIIyP3UWlEgWwpibpMOXgnPVQJEwmaPfmk7PuTDIqUQhWNwVEO4KVYy0clWwqMhM5LpPhCn9bu4LmZ95rs/hakQwc3ff9lk8uVY6+Tf8A+fHlmv4R025YN6A++5U4swC493U5IsNy952/KzNpVZIbwJ8lyoRtnXlkqLYsKzP3daWGZBmJz3hxH7IXDNv1aCtWk3ULUkceUtlDqNvlg3B3qbh76LoNkYz5tODYzDuTvwc1k1aMgRaDLeR4HgEsNiA2oH/TpUb32eOMFBaYJLlE1MRTDrOlrhqEldiYLieKSo4qyyejw3aZ3WZfUY+5WO70WjtetLg0X3R5rOOS6mNVHZjyu5DhKmc1GU9PVNQoVKETvDghKWsomkABJ7hxKKYQxu6BJhWHHW7LGzxi88kG4BvadcnTgnD3OsLDO3DqoFFVVzv1AzM3UGt1V9akYie6ZuhpsoAIpXt3qSHpPg96nMEhQJY5RJSJyTPRIM8dk8vyqg0q+M5UGNuqSZaKLsJh5cBxIC9A2fSDN0ZBreWeXpK57YuC3Yj6jcn+0HQc4zXQU4aLZ/mBmuX5OTk6R3fC8eUMbk/ZpCtrrHhr6lY+JqdvoPNGudMDqfSEbh9nUqjQ75YJOdyLpOJXLRPJfDH+7BKWIb/TJcOBvpPDotKniWN/W3xGSEGCpNB/ott1nxV9LZ9GJLLdT7/haFCSObygaH+tp/3t8Qg8fuP+l7ZGRkeBXPY2luVHNGQNp4aXWfjcVuC35A70t23xHrGkrs66ntsta3fG+2C2WmCHN9ZBb5pLhqG2SGPbNy4Fp4EWM9QmTfpSE84HNYgzPBVaK80OJHcZSbhhEbzfFbeSMXCRR4JMVxw943hy7zHgpUsOLneAMxBVlJA4sHbZF0KgJNshmdFRWowdD0PVRa+AQeqKdkqtMMjeMm/DolTaXOsYnXgqn4ibZD7JA2VvRAmuBMDId5PNDYijqAUqA1zvbqrHTxRIBtVrxcHiFF7Lyol1hyQAXMdzUiVSHKQffyRCmTJ04lHbLw286Tk25/CH2bhXVakNGQzOQHErrm4ZtOnut4iTq5Y/JzqCr2bfDwPJJX0TouDGy7yzJ5KVOrNyIlwAHCJz8laMODTqOJ+jdAjmbqhzfp8fH+FzX+T0La6Xr/gR82I7vMD8Lc2RV7LhGTvVc811h4fhbWxDIdnp6K2LUzL5i/o/z5NCqy8AZ3/CjioyExEGR74eata2TKtq4IgC5JHuPNbfZwmc7tahIkCSM+hP2PqsHGtljhnYruH0ZzgyO62dlxG16Lw99IDK40tmPIJUo1JM14sn2uJzjqRy9Uy1nbGqnQmeYSWn60fkQ8UvgwKIIg7stkTMAGNJKjiD2uyGATMNM6yPwnqXEuKqLRom17Mu6LhhXOa5zRO6L2juEIZrr+/YVtKq5oLQTBjI8Mlo46oxtEs3g5zy1xAEEZ5nLVH8AMevn4Js09bTokrFRmP98kQ59kNIUwbKyBYQK2itpnvJyQVMK/5kC3vkiWTLXN8dFS+gc1Jj+CtY7QAkmwi5J4KMgKHK/B4UvMAdScguzPwB/wDn+bUqinVInciQP8SRfeWPTAYN0ZLPPMkqj2aMGHk7l0GbOa2k3dHeeJ4ojFYn6Y638ln0nanIeZSfU8SufONyt9nd8eKhHl/g3MPix8pzL7z3d2idzhvxpEn/AK8Fl7PJmZy8z7uiKDt6rA0EHpqlzTumMhpOXzf8/wBBlWe03UAH34q3Z+0BSAcRYndI5RPkgv8AU/1Xn3kqMSSaY5gkd37BVjphmlKFPZ2lDa1EOBLiGki+6SDHMLQxO3MORZ5/9XDzsuJo7dHyg0sA3RpaDl5rQZh27u/UuTk2JP7BP5SXZxpY4flG1XxbZBFN7hoWgH0JWbtyo10Sx7XAaxMcCJlDUcVUa0CmIgnIjjlBmAEQMW1xio2JvJF5PNBzskIqLszQxv8AcfuktrebSdDmAyJa7iEkujRzPKsJSFSpTboXAHhcrY+MMI2kWBrGNI/s4ZQQekzzWPs3ENFdhqEhocLjSMiY0lHfFGIFR+8HhwAzsC68Z6+S6ck+afo5alHizJY246q3G4QBhfvX34i+n7KuibtHMequ2qSN4f8AkJHgAUx9lWtAJyHVIBPT4cxmnNpCYLIxxUQOCmXd5UXnzUJQ4cn35UA2PBTDFCbJNcuq+C8IA757x9P+2NN7VxHAaLFwGxqtQbzQI52npxXSYTBVWt3N3dERmO8zxSMmaKtWPx4ZOtHSs2mXH5jsmmB35uRTcPSq3cxruoE+K51roG7lunJaGDxBaZ0XKlbd2dWMVFUEYz4dougMmmeVx4FcftHBOo1HMfnoRkRxHJd855ewlguBIuBJ4LKp1GYkFlUQbjtCC1ytjyOPYztVZzlN+7TDsi6T5wPRTwQ3Q4nM36DS3ExK1v8A6MdlrzPy+H6m5jz9VKlstp3gSSXGT5+VwjOcdl8eV6/BkbOBMu4u8b39VKnTLhABhrX35ZDzctypggxnZbJaIbxk5lZWMxBYNxoM2b2dAOPMm/gqKVvSDyckk2W7MwAc6i3hJeOMGx9PBbmIG86dAPJZnw+128CR+k55gybFG1WmHAcD6J1v2zm5P1aMxzKlVu/TqbtzusE3AyvGZVuzcSa1JwdZzTB6iCPwiPg91V1EiDY2JI0kWWRsAn5tU3iTPMypJPf4C6rTOgA+bQF7tIj0TKOxXCXjST6lJJuQdI8l4pvlmJ0mO/giK1H9NsgfESjsBgjUYacgS/fk8mkRC690rOao2UbIpS6TkztHoOaFxtUuO9/kfyffJH1cQxsUmtPyw7tn9T448As7FVd8kwGi8NGTRwCi27DLogytGV+qk6qDyVLWJ2t0TBZMOChMpFOBwUCTaYWvsPDU3O3qpsMhBv1jRZBbdaOznmOzbXyCXkTcaQ3DTls7Fm0aQ1jkAfCFMbapC0nwXLNxLuPEJPqG+V7ecLnvwl7OmvIrVHR19pUnXBII5eRRdGtIn3C45xN7ozZeNMhpkzkeH7KPx+MdF1lUnR1VHG7hEOkcFVtqoC/eIiQL8+MhZtbEbjw1wDt4SDkQjKJ3mwOYh946FZ5RcWmaoOITQ2nAJeZDW6XJ5TOSEp7ZmCN2RoR+6GrMbTBJkxoLTylYFepDpaIB0mUzFi5kyzhja12dnS2mLXzNyBfkOIU37TpD9enD3dcbS2ibSPAq1+1jo2TxP7KsvFbeyssuHjaZ1GFxw+a0yN05k242+471mfGeNIeKTXAgtBJb+qchPcoYepvUnFwG+B8wEZdi5aRqCCUVt3Z4rU2VmwCwCQci21raiU/DFRasweR3cTDw9RzN0tdBa4FvGwgAHhyVmCxzmPL2kmT2wcjJvA0NyrMThQKVOp/cXCOAbH5QOzWF793RzvQlaXUlszpUdzsqgd0un6sp6pKVOg47tNrt3evMTAAyHkkuc3s0bP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data:image/jpeg;base64,/9j/4AAQSkZJRgABAQAAAQABAAD/2wCEAAkGBxQTEhQUExQWFRUVFBoXGBgUGBgXHBcYGhcXGBgYFxQYHCggGBolHBQVITEhJSkrLi4uFx8zODMsNygtLiwBCgoKDg0OGhAQGywfHyUsLCwsLCwsLCwsLCwsLCwsLCwsLCwsLCwsLCwsLCwsLCwsLCwsLCwsLCwsLCwsLCwsN//AABEIAP4AxwMBIgACEQEDEQH/xAAcAAABBQEBAQAAAAAAAAAAAAAEAAECAwUGBwj/xAA7EAABAwIDBQYFAwMEAgMAAAABAAIRAyEEMUEFElFhcSKBkaGx8AYTMsHRQuHxI1JiFDNygmOSBxUk/8QAGgEAAgMBAQAAAAAAAAAAAAAAAQMAAgQFBv/EACoRAAICAgICAQMDBQEAAAAAAAABAhEDIRIxBEFREyJhMnHwIzORodEF/9oADAMBAAIRAxEAPwDjaDpEaqEzbX1UqDL215eKqfZxhIS2bb0S+URceBUaotfPko1MSqX1TqrUwOSok7EHdj8z38VRunNPCIc9zrE2U6FpOQMHEKxp7laKaY0wjZb6bRDLVNvFWGgUxpwjYOLIJnHmpbiue1m6LkHhFlLorxBk6c6wouRASDeB9wi2zZDNyCKaMun2QYyBB7r3U/flxVT8/fBTFwEUCXZMu8ldhMO6oSG3gSqWMkwjsE/dkNz+6XOTS0GKthg2a5jd4/wPuqcHgH1n7rB3nIc1pCnVJ3SLDtZ6fsr9kF1N5jIm6y/VaT6s0fTs6X4c2C2lf6n5Fx+w0XX0MPbJZWzMawCSD4LbwuOY/wCk34EQsXLk9vZJWl0WbsXSVxIKZGhdnzW6pElptlzhVOfI7lM0j75KIbn78F2FRR2DlvkpCmr200+4jZTiV06cngrtwBTYxWtpZJfIclQOASptw5Kva7RgnqPFSpYdzn9okfboFWwlTKRyF1TVokZiOtlrUcKJIIJABvCRAMybZAHhxQWQPAxYVTkVWokE8JhDuHJOTTFyVDEc+5VKwi3NNTH3RQp9kwJhW0qnkq2tRdKiTbTkgy8QernPE8OSmAlXbYcinpNuomB7ZobPwZqPaxgu4+yu/wAHsOnTYGNALsy83Jdw6LJ+CcD2XVjmey3kBmV2Wz6UuC5vk5XJ8TVjgkrBqWyJLXEXGnqE2I+HQTvNFuGoXW0aIUqtMDJZlALzbo4Cvh6tHtNMgZh3uy6DY2KbVAHLvT/EdJvy3HiFm/DDCHU+/wAMlEXbuJ11A2vmkkzVJNsynzsBY9VD5UC+en7ounAB9+CZ7ZaQuipUxnC4gTlNjbpmi6MpUxactf4VpsrCNlIbknqVIEakXVtYC0cAhsQbnghDZMmkGbOpXldTsrZnzIc7XJcrha8Wyld5hcWz5bN0jsgAxosnluS6NGBJlj/hbfHYIbNjKnT+CmhzS6pYZgDRbeGc4sDm6hM97ousP1pRQ76dsyvin4epVqZLQGvaLEawNeJsvJKjYMEZFe2VqDgM15N8SYbcrvHMm3O62eFllJuLE+RjSimjGeLKVIZ9EnhJrosukjAyVI6HitHBugrNbmP4RzTqNDdVkXj0VYkWnmfZSpiFPEXGVs01HRD0T2eobCobuFoj/CfFdDslqx9n/wCzT/4N9FtbKFu9ceX62a1+k2qZT1TZQppPKsZq2Ye32E03RyKjsqm0Ci8ZbkHkVtVaAc2DkVnbMw249zNM471SmPU7ibDAknp04STNmZs+e3DPkY81aD2SFCbu6+hUw0mQNbfytzNSRnUwAb3zRDb+CFqshxHA3RVLNXl8ioFhZ3ITFC/W6PeqcXT7MzBHmFMcqZbKvtLaOzC6mHzciQIzA59y2dl2w7YMkkkpvh8/NpNY2Ja6DcWBn8qzB0dxzmHIO8lly5HK1L0Px44qpI1cLtGq1oHzAwZNbAJJ439FdhNpYl1UU6hYWl26XEFpHXmtensehUawxBYZBGp71dtDDgjnMzxOSxykqHLcqOf2walXE/IcX7jGTDTu7w4l32XK/FuEbTqw2d3cBG9M3Gsr0rBEOkuEkCJXDf8AyMR81hA/THgn+NP70hWaP2M4wnNRJ88lI9yQausc6yu+fNHUwhtyTAGZ+yMpiIVZdFoCLcun2Soi45FTrGAFGmRI6oLoMuz0vYD5w9M8AR4GF0eyn5rivh7ajGYfddJdvHzutXA/EDWO+lxC5ORVNm2GOUoWkduwqnH1d1pPT1VOzdpU6o7B7jY+Cfa7f6Tu71U9GdxalTVFzcQHGAVaaA3g7XJc9smtumPfit/DvLj0QTvsko8TQa1JJjrJJujI7PnfERvG03V9LS14Wb/qCDMalXu2mf7QtcoP0b4zj2yjHgB53Rn+E4J71RXr77iYV7XWV2qSFRq9BG8omoRp15pBykKcAnOxKWOfQ2zXup1mFnGZ78it3EYwmsXGIOg4rn8DtNsj5gj/ACAyP/FaVR7XDeBkaEffghlxttNr0DDljXGzrtlbXAG6OKOxe0GEHeeGgDxPRcNRxkXlVip8+sAXbrT5LGvGd/g2PNGrXZr0NpVGv3y176cnI7kxlbgsz4pxba5DwIERHA9UdiKgokM+WHg5ukmB0WLtNjQ9259M+E8k7DFcrqhOd1HuzGdCiwqdURITYVoJ87ro+jmPREuIPDKEXhnk39yg35+CMwZsevuEJLRaDFizECPfVVsdc+A8FbiRLmgcc+qQon30QXQX2b2zP9vv9wtXD0wTHvRZ2z2RTb74rZwLeS5Gd/cz0njKsUf2LgCyC0xzEjLmtPC7SqvBa8y08cwharQQ3vRWGaJjklRbehfkKLg20Ft7OSPwuOhAtbKIODJHZVuMkcxtUGM2k4uzskg2UXDQykpv5Bxj8HjFRkevmoYtvZCuxJvnqPVVYt0tHUW+67Bm+SmkEZu5BUYfUolouVWTLQQhomrOgOP+JUwhtoVDAE559AqpW6LzdRAQbeilTcQbSLaappHFKVrMaDKNeRBVtImc1n5G10RTefulyihkZM3KGMdEG5hCOGfM3Uab+9T/ACs/FJ6NHJtAGNZkqMK6x5+i1MRSkXmOaynCNU+MrVGfJHZCETRd2fx+EMXZ5q3CVLEK76Kx0WYk3HTxRbHSwW9hB1PqGlk9GoQVWtFr2dPs/wD22+9T4rc2csDZj5pjSDHmui2cLrjeQvuaPSePK8Sf4Ra65A4CfFE0RdDYN++556R0CIounxSlpivI/RRq4IDVamHEdFmbPEhalGQnR6OXILptBST00ysqEOz58q1J019ylUbLTbUE/wA8FRYG17q8nslo1XTegRehURaBn70VrVRhhH7oitUDGzqcuvFUltl06RXiq+72R9Xp+6z92Te5U3D9+aTByT4QUUIlLkxiybqPylfThO9kd/mrlAbc5q6k8JAT0TgRoqsKDaLtVcao7/JZ7HpVasJThbGqYTicSB7yWY91yoVKhJkpBXjGikp2JxlTpmMlXEqZBVygU4yBxyt43UAb3UaLpEKfvwQstRubFfZwXUtqf0wAbvt3DNc7sajAHO62sMQHdr9OnnmuP5Ek5uj0fi43HFFM1MPQ3ctM515BF4ahJMXGfcgq+KtwWlh67QNxgl0SSOmp0WeJXyLa37LcA+DHNbdJwzXO4UwQteg9Ngc2aNAVElQHJKwukeAnU6qVIEd6ctnT3KIZSmy6kpKhMV7GpU4knIZlB1axc6e4ToOSK2nVgBg6nog6Q1OSOJWuTK5JehmjNXtgC/cqn1BwPIqdF83IJ8E4UPF0iYjgbHv1RLXjIjdJNudkLXZmECFrmR9lAhKi7eZzHonYVCCDL/dO+mITi2g9U5fKhAF9OJv+6qlaNSjIKz3BAggfVTc6ygwXUs0QIsolF4enLgOaDonJbWzKXbHQnwSsjqLZpwQ5yS/J0uxqMmYyRmJof1Sf8QTPH2Ardh0uzKnjBvOIGpjwsuE5bZ6W/uopBD3hryADyW1gK7Gt3aTDnc6d7liYmhIP30WngsQXMbLwIEQOSKetCPIhewmmCT3mfFG0XKjAMtPFGfJgymROXJqwpqSqolJWFs8QfmB5Zaq7Dgz3KsjW3JW70SeC6Mt6KdIysTV3nk6fZPTdeeA+yqJurG69FpjpUZHtkK+fciMMOz3qiZKIwuTgOEhWAHtaHNg8IQtZhBg3tEnUad6so1IU6l7dYQCZuHfDu9FOYJj3Cz3Wcj2Cw4/ZEiE1sFWBRlMLFAJJDVqOcewrnVJNrBOw5jkoBmaFYATknYJV9AwT91CIalSjP+Fs7M+v/p4LIac+a0diuLqxtYgjuEJOf+3I1eK/6sf3R3uz3btIHU2HVSptuTwVNMQA3+1oPef2V2kLhM9DRViCqdngSZ4+5T4l2alh8FUaBUDd5pGbbgDmmY4chflzUcdfJ1OBZZE1TCBwNWw4HL8IjGPsr9HH9kQ8zKSWFFpSRDaPHIHnqqsc6GHqAPypAzdD7TfZjRFxvHkujGP3CcjSiBBSZkVEOHvVSY63ctRlIMN5ROG+oFDM5IymRmiBFogE81MZdDKiTvDuUGVo7xCBYBq/WeqMYckC49oomjURKl4F7FNVIPLTimLwclAFCgjRxVlMx3qt6aeaJCAb5FOxQcbnmnFv2UIWAx75ZLX+GWj5uv0/cLHB1W78KXqO4R4X/ZZvI1jka/E/vR/c7KLnr6CEnOsesJmHsz1Pj7CaraFxD0aAsdUtA1stv4bxZZDcwRbnxHvXqsGowl3RaGHZLJGbdPQrVjXFHK86fOfH0jpn4doBc36Dp/bz6eig/KM48xoobMxYsNHCQDodR0PqiK+CIPZu2bA6ToFaS1aMUXumRouhJUtdFj+6SXoueQUvfes3EPl5POFpOMAk6D+FkldTH22ZsvwRDs1ZTNlXoR39VKmfJPEDUnX70RvIWkFc4ooiCcJWg+iesNY6/lCSisPU3uydbA/lAlgT4k9VKm5PXplpIIyP3UWlEgWwpibpMOXgnPVQJEwmaPfmk7PuTDIqUQhWNwVEO4KVYy0clWwqMhM5LpPhCn9bu4LmZ95rs/hakQwc3ff9lk8uVY6+Tf8A+fHlmv4R025YN6A++5U4swC493U5IsNy952/KzNpVZIbwJ8lyoRtnXlkqLYsKzP3daWGZBmJz3hxH7IXDNv1aCtWk3ULUkceUtlDqNvlg3B3qbh76LoNkYz5tODYzDuTvwc1k1aMgRaDLeR4HgEsNiA2oH/TpUb32eOMFBaYJLlE1MRTDrOlrhqEldiYLieKSo4qyyejw3aZ3WZfUY+5WO70WjtetLg0X3R5rOOS6mNVHZjyu5DhKmc1GU9PVNQoVKETvDghKWsomkABJ7hxKKYQxu6BJhWHHW7LGzxi88kG4BvadcnTgnD3OsLDO3DqoFFVVzv1AzM3UGt1V9akYie6ZuhpsoAIpXt3qSHpPg96nMEhQJY5RJSJyTPRIM8dk8vyqg0q+M5UGNuqSZaKLsJh5cBxIC9A2fSDN0ZBreWeXpK57YuC3Yj6jcn+0HQc4zXQU4aLZ/mBmuX5OTk6R3fC8eUMbk/ZpCtrrHhr6lY+JqdvoPNGudMDqfSEbh9nUqjQ75YJOdyLpOJXLRPJfDH+7BKWIb/TJcOBvpPDotKniWN/W3xGSEGCpNB/ott1nxV9LZ9GJLLdT7/haFCSObygaH+tp/3t8Qg8fuP+l7ZGRkeBXPY2luVHNGQNp4aXWfjcVuC35A70t23xHrGkrs66ntsta3fG+2C2WmCHN9ZBb5pLhqG2SGPbNy4Fp4EWM9QmTfpSE84HNYgzPBVaK80OJHcZSbhhEbzfFbeSMXCRR4JMVxw943hy7zHgpUsOLneAMxBVlJA4sHbZF0KgJNshmdFRWowdD0PVRa+AQeqKdkqtMMjeMm/DolTaXOsYnXgqn4ibZD7JA2VvRAmuBMDId5PNDYijqAUqA1zvbqrHTxRIBtVrxcHiFF7Lyol1hyQAXMdzUiVSHKQffyRCmTJ04lHbLw286Tk25/CH2bhXVakNGQzOQHErrm4ZtOnut4iTq5Y/JzqCr2bfDwPJJX0TouDGy7yzJ5KVOrNyIlwAHCJz8laMODTqOJ+jdAjmbqhzfp8fH+FzX+T0La6Xr/gR82I7vMD8Lc2RV7LhGTvVc811h4fhbWxDIdnp6K2LUzL5i/o/z5NCqy8AZ3/CjioyExEGR74eata2TKtq4IgC5JHuPNbfZwmc7tahIkCSM+hP2PqsHGtljhnYruH0ZzgyO62dlxG16Lw99IDK40tmPIJUo1JM14sn2uJzjqRy9Uy1nbGqnQmeYSWn60fkQ8UvgwKIIg7stkTMAGNJKjiD2uyGATMNM6yPwnqXEuKqLRom17Mu6LhhXOa5zRO6L2juEIZrr+/YVtKq5oLQTBjI8Mlo46oxtEs3g5zy1xAEEZ5nLVH8AMevn4Js09bTokrFRmP98kQ59kNIUwbKyBYQK2itpnvJyQVMK/5kC3vkiWTLXN8dFS+gc1Jj+CtY7QAkmwi5J4KMgKHK/B4UvMAdScguzPwB/wDn+bUqinVInciQP8SRfeWPTAYN0ZLPPMkqj2aMGHk7l0GbOa2k3dHeeJ4ojFYn6Y638ln0nanIeZSfU8SufONyt9nd8eKhHl/g3MPix8pzL7z3d2idzhvxpEn/AK8Fl7PJmZy8z7uiKDt6rA0EHpqlzTumMhpOXzf8/wBBlWe03UAH34q3Z+0BSAcRYndI5RPkgv8AU/1Xn3kqMSSaY5gkd37BVjphmlKFPZ2lDa1EOBLiGki+6SDHMLQxO3MORZ5/9XDzsuJo7dHyg0sA3RpaDl5rQZh27u/UuTk2JP7BP5SXZxpY4flG1XxbZBFN7hoWgH0JWbtyo10Sx7XAaxMcCJlDUcVUa0CmIgnIjjlBmAEQMW1xio2JvJF5PNBzskIqLszQxv8AcfuktrebSdDmAyJa7iEkujRzPKsJSFSpTboXAHhcrY+MMI2kWBrGNI/s4ZQQekzzWPs3ENFdhqEhocLjSMiY0lHfFGIFR+8HhwAzsC68Z6+S6ck+afo5alHizJY246q3G4QBhfvX34i+n7KuibtHMequ2qSN4f8AkJHgAUx9lWtAJyHVIBPT4cxmnNpCYLIxxUQOCmXd5UXnzUJQ4cn35UA2PBTDFCbJNcuq+C8IA757x9P+2NN7VxHAaLFwGxqtQbzQI52npxXSYTBVWt3N3dERmO8zxSMmaKtWPx4ZOtHSs2mXH5jsmmB35uRTcPSq3cxruoE+K51roG7lunJaGDxBaZ0XKlbd2dWMVFUEYz4dougMmmeVx4FcftHBOo1HMfnoRkRxHJd855ewlguBIuBJ4LKp1GYkFlUQbjtCC1ytjyOPYztVZzlN+7TDsi6T5wPRTwQ3Q4nM36DS3ExK1v8A6MdlrzPy+H6m5jz9VKlstp3gSSXGT5+VwjOcdl8eV6/BkbOBMu4u8b39VKnTLhABhrX35ZDzctypggxnZbJaIbxk5lZWMxBYNxoM2b2dAOPMm/gqKVvSDyckk2W7MwAc6i3hJeOMGx9PBbmIG86dAPJZnw+128CR+k55gybFG1WmHAcD6J1v2zm5P1aMxzKlVu/TqbtzusE3AyvGZVuzcSa1JwdZzTB6iCPwiPg91V1EiDY2JI0kWWRsAn5tU3iTPMypJPf4C6rTOgA+bQF7tIj0TKOxXCXjST6lJJuQdI8l4pvlmJ0mO/giK1H9NsgfESjsBgjUYacgS/fk8mkRC690rOao2UbIpS6TkztHoOaFxtUuO9/kfyffJH1cQxsUmtPyw7tn9T448As7FVd8kwGi8NGTRwCi27DLogytGV+qk6qDyVLWJ2t0TBZMOChMpFOBwUCTaYWvsPDU3O3qpsMhBv1jRZBbdaOznmOzbXyCXkTcaQ3DTls7Fm0aQ1jkAfCFMbapC0nwXLNxLuPEJPqG+V7ecLnvwl7OmvIrVHR19pUnXBII5eRRdGtIn3C45xN7ozZeNMhpkzkeH7KPx+MdF1lUnR1VHG7hEOkcFVtqoC/eIiQL8+MhZtbEbjw1wDt4SDkQjKJ3mwOYh946FZ5RcWmaoOITQ2nAJeZDW6XJ5TOSEp7ZmCN2RoR+6GrMbTBJkxoLTylYFepDpaIB0mUzFi5kyzhja12dnS2mLXzNyBfkOIU37TpD9enD3dcbS2ibSPAq1+1jo2TxP7KsvFbeyssuHjaZ1GFxw+a0yN05k242+471mfGeNIeKTXAgtBJb+qchPcoYepvUnFwG+B8wEZdi5aRqCCUVt3Z4rU2VmwCwCQci21raiU/DFRasweR3cTDw9RzN0tdBa4FvGwgAHhyVmCxzmPL2kmT2wcjJvA0NyrMThQKVOp/cXCOAbH5QOzWF793RzvQlaXUlszpUdzsqgd0un6sp6pKVOg47tNrt3evMTAAyHkkuc3s0bP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2" descr="data:image/jpeg;base64,/9j/4AAQSkZJRgABAQAAAQABAAD/2wCEAAkGBxQTEhQUExQWFRUVFBoXGBgUGBgXHBcYGhcXGBgYFxQYHCggGBolHBQVITEhJSkrLi4uFx8zODMsNygtLiwBCgoKDg0OGhAQGywfHyUsLCwsLCwsLCwsLCwsLCwsLCwsLCwsLCwsLCwsLCwsLCwsLCwsLCwsLCwsLCwsLCwsN//AABEIAP4AxwMBIgACEQEDEQH/xAAcAAABBQEBAQAAAAAAAAAAAAAEAAECAwUGBwj/xAA7EAABAwIDBQYFAwMEAgMAAAABAAIRAyEEMUEFElFhcSKBkaGx8AYTMsHRQuHxI1JiFDNygmOSBxUk/8QAGgEAAgMBAQAAAAAAAAAAAAAAAQMAAgQFBv/EACoRAAICAgICAQMDBQEAAAAAAAABAhEDIRIxBEFREyJhMnHwIzORodEF/9oADAMBAAIRAxEAPwDjaDpEaqEzbX1UqDL215eKqfZxhIS2bb0S+URceBUaotfPko1MSqX1TqrUwOSok7EHdj8z38VRunNPCIc9zrE2U6FpOQMHEKxp7laKaY0wjZb6bRDLVNvFWGgUxpwjYOLIJnHmpbiue1m6LkHhFlLorxBk6c6wouRASDeB9wi2zZDNyCKaMun2QYyBB7r3U/flxVT8/fBTFwEUCXZMu8ldhMO6oSG3gSqWMkwjsE/dkNz+6XOTS0GKthg2a5jd4/wPuqcHgH1n7rB3nIc1pCnVJ3SLDtZ6fsr9kF1N5jIm6y/VaT6s0fTs6X4c2C2lf6n5Fx+w0XX0MPbJZWzMawCSD4LbwuOY/wCk34EQsXLk9vZJWl0WbsXSVxIKZGhdnzW6pElptlzhVOfI7lM0j75KIbn78F2FRR2DlvkpCmr200+4jZTiV06cngrtwBTYxWtpZJfIclQOASptw5Kva7RgnqPFSpYdzn9okfboFWwlTKRyF1TVokZiOtlrUcKJIIJABvCRAMybZAHhxQWQPAxYVTkVWokE8JhDuHJOTTFyVDEc+5VKwi3NNTH3RQp9kwJhW0qnkq2tRdKiTbTkgy8QernPE8OSmAlXbYcinpNuomB7ZobPwZqPaxgu4+yu/wAHsOnTYGNALsy83Jdw6LJ+CcD2XVjmey3kBmV2Wz6UuC5vk5XJ8TVjgkrBqWyJLXEXGnqE2I+HQTvNFuGoXW0aIUqtMDJZlALzbo4Cvh6tHtNMgZh3uy6DY2KbVAHLvT/EdJvy3HiFm/DDCHU+/wAMlEXbuJ11A2vmkkzVJNsynzsBY9VD5UC+en7ounAB9+CZ7ZaQuipUxnC4gTlNjbpmi6MpUxactf4VpsrCNlIbknqVIEakXVtYC0cAhsQbnghDZMmkGbOpXldTsrZnzIc7XJcrha8Wyld5hcWz5bN0jsgAxosnluS6NGBJlj/hbfHYIbNjKnT+CmhzS6pYZgDRbeGc4sDm6hM97ousP1pRQ76dsyvin4epVqZLQGvaLEawNeJsvJKjYMEZFe2VqDgM15N8SYbcrvHMm3O62eFllJuLE+RjSimjGeLKVIZ9EnhJrosukjAyVI6HitHBugrNbmP4RzTqNDdVkXj0VYkWnmfZSpiFPEXGVs01HRD0T2eobCobuFoj/CfFdDslqx9n/wCzT/4N9FtbKFu9ceX62a1+k2qZT1TZQppPKsZq2Ye32E03RyKjsqm0Ci8ZbkHkVtVaAc2DkVnbMw249zNM471SmPU7ibDAknp04STNmZs+e3DPkY81aD2SFCbu6+hUw0mQNbfytzNSRnUwAb3zRDb+CFqshxHA3RVLNXl8ioFhZ3ITFC/W6PeqcXT7MzBHmFMcqZbKvtLaOzC6mHzciQIzA59y2dl2w7YMkkkpvh8/NpNY2Ja6DcWBn8qzB0dxzmHIO8lly5HK1L0Px44qpI1cLtGq1oHzAwZNbAJJ439FdhNpYl1UU6hYWl26XEFpHXmtensehUawxBYZBGp71dtDDgjnMzxOSxykqHLcqOf2walXE/IcX7jGTDTu7w4l32XK/FuEbTqw2d3cBG9M3Gsr0rBEOkuEkCJXDf8AyMR81hA/THgn+NP70hWaP2M4wnNRJ88lI9yQausc6yu+fNHUwhtyTAGZ+yMpiIVZdFoCLcun2Soi45FTrGAFGmRI6oLoMuz0vYD5w9M8AR4GF0eyn5rivh7ajGYfddJdvHzutXA/EDWO+lxC5ORVNm2GOUoWkduwqnH1d1pPT1VOzdpU6o7B7jY+Cfa7f6Tu71U9GdxalTVFzcQHGAVaaA3g7XJc9smtumPfit/DvLj0QTvsko8TQa1JJjrJJujI7PnfERvG03V9LS14Wb/qCDMalXu2mf7QtcoP0b4zj2yjHgB53Rn+E4J71RXr77iYV7XWV2qSFRq9BG8omoRp15pBykKcAnOxKWOfQ2zXup1mFnGZ78it3EYwmsXGIOg4rn8DtNsj5gj/ACAyP/FaVR7XDeBkaEffghlxttNr0DDljXGzrtlbXAG6OKOxe0GEHeeGgDxPRcNRxkXlVip8+sAXbrT5LGvGd/g2PNGrXZr0NpVGv3y176cnI7kxlbgsz4pxba5DwIERHA9UdiKgokM+WHg5ukmB0WLtNjQ9259M+E8k7DFcrqhOd1HuzGdCiwqdURITYVoJ87ro+jmPREuIPDKEXhnk39yg35+CMwZsevuEJLRaDFizECPfVVsdc+A8FbiRLmgcc+qQon30QXQX2b2zP9vv9wtXD0wTHvRZ2z2RTb74rZwLeS5Gd/cz0njKsUf2LgCyC0xzEjLmtPC7SqvBa8y08cwharQQ3vRWGaJjklRbehfkKLg20Ft7OSPwuOhAtbKIODJHZVuMkcxtUGM2k4uzskg2UXDQykpv5Bxj8HjFRkevmoYtvZCuxJvnqPVVYt0tHUW+67Bm+SmkEZu5BUYfUolouVWTLQQhomrOgOP+JUwhtoVDAE559AqpW6LzdRAQbeilTcQbSLaappHFKVrMaDKNeRBVtImc1n5G10RTefulyihkZM3KGMdEG5hCOGfM3Uab+9T/ACs/FJ6NHJtAGNZkqMK6x5+i1MRSkXmOaynCNU+MrVGfJHZCETRd2fx+EMXZ5q3CVLEK76Kx0WYk3HTxRbHSwW9hB1PqGlk9GoQVWtFr2dPs/wD22+9T4rc2csDZj5pjSDHmui2cLrjeQvuaPSePK8Sf4Ra65A4CfFE0RdDYN++556R0CIounxSlpivI/RRq4IDVamHEdFmbPEhalGQnR6OXILptBST00ysqEOz58q1J019ylUbLTbUE/wA8FRYG17q8nslo1XTegRehURaBn70VrVRhhH7oitUDGzqcuvFUltl06RXiq+72R9Xp+6z92Te5U3D9+aTByT4QUUIlLkxiybqPylfThO9kd/mrlAbc5q6k8JAT0TgRoqsKDaLtVcao7/JZ7HpVasJThbGqYTicSB7yWY91yoVKhJkpBXjGikp2JxlTpmMlXEqZBVygU4yBxyt43UAb3UaLpEKfvwQstRubFfZwXUtqf0wAbvt3DNc7sajAHO62sMQHdr9OnnmuP5Ek5uj0fi43HFFM1MPQ3ctM515BF4ahJMXGfcgq+KtwWlh67QNxgl0SSOmp0WeJXyLa37LcA+DHNbdJwzXO4UwQteg9Ngc2aNAVElQHJKwukeAnU6qVIEd6ctnT3KIZSmy6kpKhMV7GpU4knIZlB1axc6e4ToOSK2nVgBg6nog6Q1OSOJWuTK5JehmjNXtgC/cqn1BwPIqdF83IJ8E4UPF0iYjgbHv1RLXjIjdJNudkLXZmECFrmR9lAhKi7eZzHonYVCCDL/dO+mITi2g9U5fKhAF9OJv+6qlaNSjIKz3BAggfVTc6ygwXUs0QIsolF4enLgOaDonJbWzKXbHQnwSsjqLZpwQ5yS/J0uxqMmYyRmJof1Sf8QTPH2Ardh0uzKnjBvOIGpjwsuE5bZ6W/uopBD3hryADyW1gK7Gt3aTDnc6d7liYmhIP30WngsQXMbLwIEQOSKetCPIhewmmCT3mfFG0XKjAMtPFGfJgymROXJqwpqSqolJWFs8QfmB5Zaq7Dgz3KsjW3JW70SeC6Mt6KdIysTV3nk6fZPTdeeA+yqJurG69FpjpUZHtkK+fciMMOz3qiZKIwuTgOEhWAHtaHNg8IQtZhBg3tEnUad6so1IU6l7dYQCZuHfDu9FOYJj3Cz3Wcj2Cw4/ZEiE1sFWBRlMLFAJJDVqOcewrnVJNrBOw5jkoBmaFYATknYJV9AwT91CIalSjP+Fs7M+v/p4LIac+a0diuLqxtYgjuEJOf+3I1eK/6sf3R3uz3btIHU2HVSptuTwVNMQA3+1oPef2V2kLhM9DRViCqdngSZ4+5T4l2alh8FUaBUDd5pGbbgDmmY4chflzUcdfJ1OBZZE1TCBwNWw4HL8IjGPsr9HH9kQ8zKSWFFpSRDaPHIHnqqsc6GHqAPypAzdD7TfZjRFxvHkujGP3CcjSiBBSZkVEOHvVSY63ctRlIMN5ROG+oFDM5IymRmiBFogE81MZdDKiTvDuUGVo7xCBYBq/WeqMYckC49oomjURKl4F7FNVIPLTimLwclAFCgjRxVlMx3qt6aeaJCAb5FOxQcbnmnFv2UIWAx75ZLX+GWj5uv0/cLHB1W78KXqO4R4X/ZZvI1jka/E/vR/c7KLnr6CEnOsesJmHsz1Pj7CaraFxD0aAsdUtA1stv4bxZZDcwRbnxHvXqsGowl3RaGHZLJGbdPQrVjXFHK86fOfH0jpn4doBc36Dp/bz6eig/KM48xoobMxYsNHCQDodR0PqiK+CIPZu2bA6ToFaS1aMUXumRouhJUtdFj+6SXoueQUvfes3EPl5POFpOMAk6D+FkldTH22ZsvwRDs1ZTNlXoR39VKmfJPEDUnX70RvIWkFc4ooiCcJWg+iesNY6/lCSisPU3uydbA/lAlgT4k9VKm5PXplpIIyP3UWlEgWwpibpMOXgnPVQJEwmaPfmk7PuTDIqUQhWNwVEO4KVYy0clWwqMhM5LpPhCn9bu4LmZ95rs/hakQwc3ff9lk8uVY6+Tf8A+fHlmv4R025YN6A++5U4swC493U5IsNy952/KzNpVZIbwJ8lyoRtnXlkqLYsKzP3daWGZBmJz3hxH7IXDNv1aCtWk3ULUkceUtlDqNvlg3B3qbh76LoNkYz5tODYzDuTvwc1k1aMgRaDLeR4HgEsNiA2oH/TpUb32eOMFBaYJLlE1MRTDrOlrhqEldiYLieKSo4qyyejw3aZ3WZfUY+5WO70WjtetLg0X3R5rOOS6mNVHZjyu5DhKmc1GU9PVNQoVKETvDghKWsomkABJ7hxKKYQxu6BJhWHHW7LGzxi88kG4BvadcnTgnD3OsLDO3DqoFFVVzv1AzM3UGt1V9akYie6ZuhpsoAIpXt3qSHpPg96nMEhQJY5RJSJyTPRIM8dk8vyqg0q+M5UGNuqSZaKLsJh5cBxIC9A2fSDN0ZBreWeXpK57YuC3Yj6jcn+0HQc4zXQU4aLZ/mBmuX5OTk6R3fC8eUMbk/ZpCtrrHhr6lY+JqdvoPNGudMDqfSEbh9nUqjQ75YJOdyLpOJXLRPJfDH+7BKWIb/TJcOBvpPDotKniWN/W3xGSEGCpNB/ott1nxV9LZ9GJLLdT7/haFCSObygaH+tp/3t8Qg8fuP+l7ZGRkeBXPY2luVHNGQNp4aXWfjcVuC35A70t23xHrGkrs66ntsta3fG+2C2WmCHN9ZBb5pLhqG2SGPbNy4Fp4EWM9QmTfpSE84HNYgzPBVaK80OJHcZSbhhEbzfFbeSMXCRR4JMVxw943hy7zHgpUsOLneAMxBVlJA4sHbZF0KgJNshmdFRWowdD0PVRa+AQeqKdkqtMMjeMm/DolTaXOsYnXgqn4ibZD7JA2VvRAmuBMDId5PNDYijqAUqA1zvbqrHTxRIBtVrxcHiFF7Lyol1hyQAXMdzUiVSHKQffyRCmTJ04lHbLw286Tk25/CH2bhXVakNGQzOQHErrm4ZtOnut4iTq5Y/JzqCr2bfDwPJJX0TouDGy7yzJ5KVOrNyIlwAHCJz8laMODTqOJ+jdAjmbqhzfp8fH+FzX+T0La6Xr/gR82I7vMD8Lc2RV7LhGTvVc811h4fhbWxDIdnp6K2LUzL5i/o/z5NCqy8AZ3/CjioyExEGR74eata2TKtq4IgC5JHuPNbfZwmc7tahIkCSM+hP2PqsHGtljhnYruH0ZzgyO62dlxG16Lw99IDK40tmPIJUo1JM14sn2uJzjqRy9Uy1nbGqnQmeYSWn60fkQ8UvgwKIIg7stkTMAGNJKjiD2uyGATMNM6yPwnqXEuKqLRom17Mu6LhhXOa5zRO6L2juEIZrr+/YVtKq5oLQTBjI8Mlo46oxtEs3g5zy1xAEEZ5nLVH8AMevn4Js09bTokrFRmP98kQ59kNIUwbKyBYQK2itpnvJyQVMK/5kC3vkiWTLXN8dFS+gc1Jj+CtY7QAkmwi5J4KMgKHK/B4UvMAdScguzPwB/wDn+bUqinVInciQP8SRfeWPTAYN0ZLPPMkqj2aMGHk7l0GbOa2k3dHeeJ4ojFYn6Y638ln0nanIeZSfU8SufONyt9nd8eKhHl/g3MPix8pzL7z3d2idzhvxpEn/AK8Fl7PJmZy8z7uiKDt6rA0EHpqlzTumMhpOXzf8/wBBlWe03UAH34q3Z+0BSAcRYndI5RPkgv8AU/1Xn3kqMSSaY5gkd37BVjphmlKFPZ2lDa1EOBLiGki+6SDHMLQxO3MORZ5/9XDzsuJo7dHyg0sA3RpaDl5rQZh27u/UuTk2JP7BP5SXZxpY4flG1XxbZBFN7hoWgH0JWbtyo10Sx7XAaxMcCJlDUcVUa0CmIgnIjjlBmAEQMW1xio2JvJF5PNBzskIqLszQxv8AcfuktrebSdDmAyJa7iEkujRzPKsJSFSpTboXAHhcrY+MMI2kWBrGNI/s4ZQQekzzWPs3ENFdhqEhocLjSMiY0lHfFGIFR+8HhwAzsC68Z6+S6ck+afo5alHizJY246q3G4QBhfvX34i+n7KuibtHMequ2qSN4f8AkJHgAUx9lWtAJyHVIBPT4cxmnNpCYLIxxUQOCmXd5UXnzUJQ4cn35UA2PBTDFCbJNcuq+C8IA757x9P+2NN7VxHAaLFwGxqtQbzQI52npxXSYTBVWt3N3dERmO8zxSMmaKtWPx4ZOtHSs2mXH5jsmmB35uRTcPSq3cxruoE+K51roG7lunJaGDxBaZ0XKlbd2dWMVFUEYz4dougMmmeVx4FcftHBOo1HMfnoRkRxHJd855ewlguBIuBJ4LKp1GYkFlUQbjtCC1ytjyOPYztVZzlN+7TDsi6T5wPRTwQ3Q4nM36DS3ExK1v8A6MdlrzPy+H6m5jz9VKlstp3gSSXGT5+VwjOcdl8eV6/BkbOBMu4u8b39VKnTLhABhrX35ZDzctypggxnZbJaIbxk5lZWMxBYNxoM2b2dAOPMm/gqKVvSDyckk2W7MwAc6i3hJeOMGx9PBbmIG86dAPJZnw+128CR+k55gybFG1WmHAcD6J1v2zm5P1aMxzKlVu/TqbtzusE3AyvGZVuzcSa1JwdZzTB6iCPwiPg91V1EiDY2JI0kWWRsAn5tU3iTPMypJPf4C6rTOgA+bQF7tIj0TKOxXCXjST6lJJuQdI8l4pvlmJ0mO/giK1H9NsgfESjsBgjUYacgS/fk8mkRC690rOao2UbIpS6TkztHoOaFxtUuO9/kfyffJH1cQxsUmtPyw7tn9T448As7FVd8kwGi8NGTRwCi27DLogytGV+qk6qDyVLWJ2t0TBZMOChMpFOBwUCTaYWvsPDU3O3qpsMhBv1jRZBbdaOznmOzbXyCXkTcaQ3DTls7Fm0aQ1jkAfCFMbapC0nwXLNxLuPEJPqG+V7ecLnvwl7OmvIrVHR19pUnXBII5eRRdGtIn3C45xN7ozZeNMhpkzkeH7KPx+MdF1lUnR1VHG7hEOkcFVtqoC/eIiQL8+MhZtbEbjw1wDt4SDkQjKJ3mwOYh946FZ5RcWmaoOITQ2nAJeZDW6XJ5TOSEp7ZmCN2RoR+6GrMbTBJkxoLTylYFepDpaIB0mUzFi5kyzhja12dnS2mLXzNyBfkOIU37TpD9enD3dcbS2ibSPAq1+1jo2TxP7KsvFbeyssuHjaZ1GFxw+a0yN05k242+471mfGeNIeKTXAgtBJb+qchPcoYepvUnFwG+B8wEZdi5aRqCCUVt3Z4rU2VmwCwCQci21raiU/DFRasweR3cTDw9RzN0tdBa4FvGwgAHhyVmCxzmPL2kmT2wcjJvA0NyrMThQKVOp/cXCOAbH5QOzWF793RzvQlaXUlszpUdzsqgd0un6sp6pKVOg47tNrt3evMTAAyHkkuc3s0bP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4" descr="data:image/jpeg;base64,/9j/4AAQSkZJRgABAQAAAQABAAD/2wCEAAkGBxQTEhQUExQWFRUVFBoXGBgUGBgXHBcYGhcXGBgYFxQYHCggGBolHBQVITEhJSkrLi4uFx8zODMsNygtLiwBCgoKDg0OGhAQGywfHyUsLCwsLCwsLCwsLCwsLCwsLCwsLCwsLCwsLCwsLCwsLCwsLCwsLCwsLCwsLCwsLCwsN//AABEIAP4AxwMBIgACEQEDEQH/xAAcAAABBQEBAQAAAAAAAAAAAAAEAAECAwUGBwj/xAA7EAABAwIDBQYFAwMEAgMAAAABAAIRAyEEMUEFElFhcSKBkaGx8AYTMsHRQuHxI1JiFDNygmOSBxUk/8QAGgEAAgMBAQAAAAAAAAAAAAAAAQMAAgQFBv/EACoRAAICAgICAQMDBQEAAAAAAAABAhEDIRIxBEFREyJhMnHwIzORodEF/9oADAMBAAIRAxEAPwDjaDpEaqEzbX1UqDL215eKqfZxhIS2bb0S+URceBUaotfPko1MSqX1TqrUwOSok7EHdj8z38VRunNPCIc9zrE2U6FpOQMHEKxp7laKaY0wjZb6bRDLVNvFWGgUxpwjYOLIJnHmpbiue1m6LkHhFlLorxBk6c6wouRASDeB9wi2zZDNyCKaMun2QYyBB7r3U/flxVT8/fBTFwEUCXZMu8ldhMO6oSG3gSqWMkwjsE/dkNz+6XOTS0GKthg2a5jd4/wPuqcHgH1n7rB3nIc1pCnVJ3SLDtZ6fsr9kF1N5jIm6y/VaT6s0fTs6X4c2C2lf6n5Fx+w0XX0MPbJZWzMawCSD4LbwuOY/wCk34EQsXLk9vZJWl0WbsXSVxIKZGhdnzW6pElptlzhVOfI7lM0j75KIbn78F2FRR2DlvkpCmr200+4jZTiV06cngrtwBTYxWtpZJfIclQOASptw5Kva7RgnqPFSpYdzn9okfboFWwlTKRyF1TVokZiOtlrUcKJIIJABvCRAMybZAHhxQWQPAxYVTkVWokE8JhDuHJOTTFyVDEc+5VKwi3NNTH3RQp9kwJhW0qnkq2tRdKiTbTkgy8QernPE8OSmAlXbYcinpNuomB7ZobPwZqPaxgu4+yu/wAHsOnTYGNALsy83Jdw6LJ+CcD2XVjmey3kBmV2Wz6UuC5vk5XJ8TVjgkrBqWyJLXEXGnqE2I+HQTvNFuGoXW0aIUqtMDJZlALzbo4Cvh6tHtNMgZh3uy6DY2KbVAHLvT/EdJvy3HiFm/DDCHU+/wAMlEXbuJ11A2vmkkzVJNsynzsBY9VD5UC+en7ounAB9+CZ7ZaQuipUxnC4gTlNjbpmi6MpUxactf4VpsrCNlIbknqVIEakXVtYC0cAhsQbnghDZMmkGbOpXldTsrZnzIc7XJcrha8Wyld5hcWz5bN0jsgAxosnluS6NGBJlj/hbfHYIbNjKnT+CmhzS6pYZgDRbeGc4sDm6hM97ousP1pRQ76dsyvin4epVqZLQGvaLEawNeJsvJKjYMEZFe2VqDgM15N8SYbcrvHMm3O62eFllJuLE+RjSimjGeLKVIZ9EnhJrosukjAyVI6HitHBugrNbmP4RzTqNDdVkXj0VYkWnmfZSpiFPEXGVs01HRD0T2eobCobuFoj/CfFdDslqx9n/wCzT/4N9FtbKFu9ceX62a1+k2qZT1TZQppPKsZq2Ye32E03RyKjsqm0Ci8ZbkHkVtVaAc2DkVnbMw249zNM471SmPU7ibDAknp04STNmZs+e3DPkY81aD2SFCbu6+hUw0mQNbfytzNSRnUwAb3zRDb+CFqshxHA3RVLNXl8ioFhZ3ITFC/W6PeqcXT7MzBHmFMcqZbKvtLaOzC6mHzciQIzA59y2dl2w7YMkkkpvh8/NpNY2Ja6DcWBn8qzB0dxzmHIO8lly5HK1L0Px44qpI1cLtGq1oHzAwZNbAJJ439FdhNpYl1UU6hYWl26XEFpHXmtensehUawxBYZBGp71dtDDgjnMzxOSxykqHLcqOf2walXE/IcX7jGTDTu7w4l32XK/FuEbTqw2d3cBG9M3Gsr0rBEOkuEkCJXDf8AyMR81hA/THgn+NP70hWaP2M4wnNRJ88lI9yQausc6yu+fNHUwhtyTAGZ+yMpiIVZdFoCLcun2Soi45FTrGAFGmRI6oLoMuz0vYD5w9M8AR4GF0eyn5rivh7ajGYfddJdvHzutXA/EDWO+lxC5ORVNm2GOUoWkduwqnH1d1pPT1VOzdpU6o7B7jY+Cfa7f6Tu71U9GdxalTVFzcQHGAVaaA3g7XJc9smtumPfit/DvLj0QTvsko8TQa1JJjrJJujI7PnfERvG03V9LS14Wb/qCDMalXu2mf7QtcoP0b4zj2yjHgB53Rn+E4J71RXr77iYV7XWV2qSFRq9BG8omoRp15pBykKcAnOxKWOfQ2zXup1mFnGZ78it3EYwmsXGIOg4rn8DtNsj5gj/ACAyP/FaVR7XDeBkaEffghlxttNr0DDljXGzrtlbXAG6OKOxe0GEHeeGgDxPRcNRxkXlVip8+sAXbrT5LGvGd/g2PNGrXZr0NpVGv3y176cnI7kxlbgsz4pxba5DwIERHA9UdiKgokM+WHg5ukmB0WLtNjQ9259M+E8k7DFcrqhOd1HuzGdCiwqdURITYVoJ87ro+jmPREuIPDKEXhnk39yg35+CMwZsevuEJLRaDFizECPfVVsdc+A8FbiRLmgcc+qQon30QXQX2b2zP9vv9wtXD0wTHvRZ2z2RTb74rZwLeS5Gd/cz0njKsUf2LgCyC0xzEjLmtPC7SqvBa8y08cwharQQ3vRWGaJjklRbehfkKLg20Ft7OSPwuOhAtbKIODJHZVuMkcxtUGM2k4uzskg2UXDQykpv5Bxj8HjFRkevmoYtvZCuxJvnqPVVYt0tHUW+67Bm+SmkEZu5BUYfUolouVWTLQQhomrOgOP+JUwhtoVDAE559AqpW6LzdRAQbeilTcQbSLaappHFKVrMaDKNeRBVtImc1n5G10RTefulyihkZM3KGMdEG5hCOGfM3Uab+9T/ACs/FJ6NHJtAGNZkqMK6x5+i1MRSkXmOaynCNU+MrVGfJHZCETRd2fx+EMXZ5q3CVLEK76Kx0WYk3HTxRbHSwW9hB1PqGlk9GoQVWtFr2dPs/wD22+9T4rc2csDZj5pjSDHmui2cLrjeQvuaPSePK8Sf4Ra65A4CfFE0RdDYN++556R0CIounxSlpivI/RRq4IDVamHEdFmbPEhalGQnR6OXILptBST00ysqEOz58q1J019ylUbLTbUE/wA8FRYG17q8nslo1XTegRehURaBn70VrVRhhH7oitUDGzqcuvFUltl06RXiq+72R9Xp+6z92Te5U3D9+aTByT4QUUIlLkxiybqPylfThO9kd/mrlAbc5q6k8JAT0TgRoqsKDaLtVcao7/JZ7HpVasJThbGqYTicSB7yWY91yoVKhJkpBXjGikp2JxlTpmMlXEqZBVygU4yBxyt43UAb3UaLpEKfvwQstRubFfZwXUtqf0wAbvt3DNc7sajAHO62sMQHdr9OnnmuP5Ek5uj0fi43HFFM1MPQ3ctM515BF4ahJMXGfcgq+KtwWlh67QNxgl0SSOmp0WeJXyLa37LcA+DHNbdJwzXO4UwQteg9Ngc2aNAVElQHJKwukeAnU6qVIEd6ctnT3KIZSmy6kpKhMV7GpU4knIZlB1axc6e4ToOSK2nVgBg6nog6Q1OSOJWuTK5JehmjNXtgC/cqn1BwPIqdF83IJ8E4UPF0iYjgbHv1RLXjIjdJNudkLXZmECFrmR9lAhKi7eZzHonYVCCDL/dO+mITi2g9U5fKhAF9OJv+6qlaNSjIKz3BAggfVTc6ygwXUs0QIsolF4enLgOaDonJbWzKXbHQnwSsjqLZpwQ5yS/J0uxqMmYyRmJof1Sf8QTPH2Ardh0uzKnjBvOIGpjwsuE5bZ6W/uopBD3hryADyW1gK7Gt3aTDnc6d7liYmhIP30WngsQXMbLwIEQOSKetCPIhewmmCT3mfFG0XKjAMtPFGfJgymROXJqwpqSqolJWFs8QfmB5Zaq7Dgz3KsjW3JW70SeC6Mt6KdIysTV3nk6fZPTdeeA+yqJurG69FpjpUZHtkK+fciMMOz3qiZKIwuTgOEhWAHtaHNg8IQtZhBg3tEnUad6so1IU6l7dYQCZuHfDu9FOYJj3Cz3Wcj2Cw4/ZEiE1sFWBRlMLFAJJDVqOcewrnVJNrBOw5jkoBmaFYATknYJV9AwT91CIalSjP+Fs7M+v/p4LIac+a0diuLqxtYgjuEJOf+3I1eK/6sf3R3uz3btIHU2HVSptuTwVNMQA3+1oPef2V2kLhM9DRViCqdngSZ4+5T4l2alh8FUaBUDd5pGbbgDmmY4chflzUcdfJ1OBZZE1TCBwNWw4HL8IjGPsr9HH9kQ8zKSWFFpSRDaPHIHnqqsc6GHqAPypAzdD7TfZjRFxvHkujGP3CcjSiBBSZkVEOHvVSY63ctRlIMN5ROG+oFDM5IymRmiBFogE81MZdDKiTvDuUGVo7xCBYBq/WeqMYckC49oomjURKl4F7FNVIPLTimLwclAFCgjRxVlMx3qt6aeaJCAb5FOxQcbnmnFv2UIWAx75ZLX+GWj5uv0/cLHB1W78KXqO4R4X/ZZvI1jka/E/vR/c7KLnr6CEnOsesJmHsz1Pj7CaraFxD0aAsdUtA1stv4bxZZDcwRbnxHvXqsGowl3RaGHZLJGbdPQrVjXFHK86fOfH0jpn4doBc36Dp/bz6eig/KM48xoobMxYsNHCQDodR0PqiK+CIPZu2bA6ToFaS1aMUXumRouhJUtdFj+6SXoueQUvfes3EPl5POFpOMAk6D+FkldTH22ZsvwRDs1ZTNlXoR39VKmfJPEDUnX70RvIWkFc4ooiCcJWg+iesNY6/lCSisPU3uydbA/lAlgT4k9VKm5PXplpIIyP3UWlEgWwpibpMOXgnPVQJEwmaPfmk7PuTDIqUQhWNwVEO4KVYy0clWwqMhM5LpPhCn9bu4LmZ95rs/hakQwc3ff9lk8uVY6+Tf8A+fHlmv4R025YN6A++5U4swC493U5IsNy952/KzNpVZIbwJ8lyoRtnXlkqLYsKzP3daWGZBmJz3hxH7IXDNv1aCtWk3ULUkceUtlDqNvlg3B3qbh76LoNkYz5tODYzDuTvwc1k1aMgRaDLeR4HgEsNiA2oH/TpUb32eOMFBaYJLlE1MRTDrOlrhqEldiYLieKSo4qyyejw3aZ3WZfUY+5WO70WjtetLg0X3R5rOOS6mNVHZjyu5DhKmc1GU9PVNQoVKETvDghKWsomkABJ7hxKKYQxu6BJhWHHW7LGzxi88kG4BvadcnTgnD3OsLDO3DqoFFVVzv1AzM3UGt1V9akYie6ZuhpsoAIpXt3qSHpPg96nMEhQJY5RJSJyTPRIM8dk8vyqg0q+M5UGNuqSZaKLsJh5cBxIC9A2fSDN0ZBreWeXpK57YuC3Yj6jcn+0HQc4zXQU4aLZ/mBmuX5OTk6R3fC8eUMbk/ZpCtrrHhr6lY+JqdvoPNGudMDqfSEbh9nUqjQ75YJOdyLpOJXLRPJfDH+7BKWIb/TJcOBvpPDotKniWN/W3xGSEGCpNB/ott1nxV9LZ9GJLLdT7/haFCSObygaH+tp/3t8Qg8fuP+l7ZGRkeBXPY2luVHNGQNp4aXWfjcVuC35A70t23xHrGkrs66ntsta3fG+2C2WmCHN9ZBb5pLhqG2SGPbNy4Fp4EWM9QmTfpSE84HNYgzPBVaK80OJHcZSbhhEbzfFbeSMXCRR4JMVxw943hy7zHgpUsOLneAMxBVlJA4sHbZF0KgJNshmdFRWowdD0PVRa+AQeqKdkqtMMjeMm/DolTaXOsYnXgqn4ibZD7JA2VvRAmuBMDId5PNDYijqAUqA1zvbqrHTxRIBtVrxcHiFF7Lyol1hyQAXMdzUiVSHKQffyRCmTJ04lHbLw286Tk25/CH2bhXVakNGQzOQHErrm4ZtOnut4iTq5Y/JzqCr2bfDwPJJX0TouDGy7yzJ5KVOrNyIlwAHCJz8laMODTqOJ+jdAjmbqhzfp8fH+FzX+T0La6Xr/gR82I7vMD8Lc2RV7LhGTvVc811h4fhbWxDIdnp6K2LUzL5i/o/z5NCqy8AZ3/CjioyExEGR74eata2TKtq4IgC5JHuPNbfZwmc7tahIkCSM+hP2PqsHGtljhnYruH0ZzgyO62dlxG16Lw99IDK40tmPIJUo1JM14sn2uJzjqRy9Uy1nbGqnQmeYSWn60fkQ8UvgwKIIg7stkTMAGNJKjiD2uyGATMNM6yPwnqXEuKqLRom17Mu6LhhXOa5zRO6L2juEIZrr+/YVtKq5oLQTBjI8Mlo46oxtEs3g5zy1xAEEZ5nLVH8AMevn4Js09bTokrFRmP98kQ59kNIUwbKyBYQK2itpnvJyQVMK/5kC3vkiWTLXN8dFS+gc1Jj+CtY7QAkmwi5J4KMgKHK/B4UvMAdScguzPwB/wDn+bUqinVInciQP8SRfeWPTAYN0ZLPPMkqj2aMGHk7l0GbOa2k3dHeeJ4ojFYn6Y638ln0nanIeZSfU8SufONyt9nd8eKhHl/g3MPix8pzL7z3d2idzhvxpEn/AK8Fl7PJmZy8z7uiKDt6rA0EHpqlzTumMhpOXzf8/wBBlWe03UAH34q3Z+0BSAcRYndI5RPkgv8AU/1Xn3kqMSSaY5gkd37BVjphmlKFPZ2lDa1EOBLiGki+6SDHMLQxO3MORZ5/9XDzsuJo7dHyg0sA3RpaDl5rQZh27u/UuTk2JP7BP5SXZxpY4flG1XxbZBFN7hoWgH0JWbtyo10Sx7XAaxMcCJlDUcVUa0CmIgnIjjlBmAEQMW1xio2JvJF5PNBzskIqLszQxv8AcfuktrebSdDmAyJa7iEkujRzPKsJSFSpTboXAHhcrY+MMI2kWBrGNI/s4ZQQekzzWPs3ENFdhqEhocLjSMiY0lHfFGIFR+8HhwAzsC68Z6+S6ck+afo5alHizJY246q3G4QBhfvX34i+n7KuibtHMequ2qSN4f8AkJHgAUx9lWtAJyHVIBPT4cxmnNpCYLIxxUQOCmXd5UXnzUJQ4cn35UA2PBTDFCbJNcuq+C8IA757x9P+2NN7VxHAaLFwGxqtQbzQI52npxXSYTBVWt3N3dERmO8zxSMmaKtWPx4ZOtHSs2mXH5jsmmB35uRTcPSq3cxruoE+K51roG7lunJaGDxBaZ0XKlbd2dWMVFUEYz4dougMmmeVx4FcftHBOo1HMfnoRkRxHJd855ewlguBIuBJ4LKp1GYkFlUQbjtCC1ytjyOPYztVZzlN+7TDsi6T5wPRTwQ3Q4nM36DS3ExK1v8A6MdlrzPy+H6m5jz9VKlstp3gSSXGT5+VwjOcdl8eV6/BkbOBMu4u8b39VKnTLhABhrX35ZDzctypggxnZbJaIbxk5lZWMxBYNxoM2b2dAOPMm/gqKVvSDyckk2W7MwAc6i3hJeOMGx9PBbmIG86dAPJZnw+128CR+k55gybFG1WmHAcD6J1v2zm5P1aMxzKlVu/TqbtzusE3AyvGZVuzcSa1JwdZzTB6iCPwiPg91V1EiDY2JI0kWWRsAn5tU3iTPMypJPf4C6rTOgA+bQF7tIj0TKOxXCXjST6lJJuQdI8l4pvlmJ0mO/giK1H9NsgfESjsBgjUYacgS/fk8mkRC690rOao2UbIpS6TkztHoOaFxtUuO9/kfyffJH1cQxsUmtPyw7tn9T448As7FVd8kwGi8NGTRwCi27DLogytGV+qk6qDyVLWJ2t0TBZMOChMpFOBwUCTaYWvsPDU3O3qpsMhBv1jRZBbdaOznmOzbXyCXkTcaQ3DTls7Fm0aQ1jkAfCFMbapC0nwXLNxLuPEJPqG+V7ecLnvwl7OmvIrVHR19pUnXBII5eRRdGtIn3C45xN7ozZeNMhpkzkeH7KPx+MdF1lUnR1VHG7hEOkcFVtqoC/eIiQL8+MhZtbEbjw1wDt4SDkQjKJ3mwOYh946FZ5RcWmaoOITQ2nAJeZDW6XJ5TOSEp7ZmCN2RoR+6GrMbTBJkxoLTylYFepDpaIB0mUzFi5kyzhja12dnS2mLXzNyBfkOIU37TpD9enD3dcbS2ibSPAq1+1jo2TxP7KsvFbeyssuHjaZ1GFxw+a0yN05k242+471mfGeNIeKTXAgtBJb+qchPcoYepvUnFwG+B8wEZdi5aRqCCUVt3Z4rU2VmwCwCQci21raiU/DFRasweR3cTDw9RzN0tdBa4FvGwgAHhyVmCxzmPL2kmT2wcjJvA0NyrMThQKVOp/cXCOAbH5QOzWF793RzvQlaXUlszpUdzsqgd0un6sp6pKVOg47tNrt3evMTAAyHkkuc3s0bP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6" descr="data:image/jpeg;base64,/9j/4AAQSkZJRgABAQAAAQABAAD/2wCEAAkGBxQTEhQUExQWFRUVFBoXGBgUGBgXHBcYGhcXGBgYFxQYHCggGBolHBQVITEhJSkrLi4uFx8zODMsNygtLiwBCgoKDg0OGhAQGywfHyUsLCwsLCwsLCwsLCwsLCwsLCwsLCwsLCwsLCwsLCwsLCwsLCwsLCwsLCwsLCwsLCwsN//AABEIAP4AxwMBIgACEQEDEQH/xAAcAAABBQEBAQAAAAAAAAAAAAAEAAECAwUGBwj/xAA7EAABAwIDBQYFAwMEAgMAAAABAAIRAyEEMUEFElFhcSKBkaGx8AYTMsHRQuHxI1JiFDNygmOSBxUk/8QAGgEAAgMBAQAAAAAAAAAAAAAAAQMAAgQFBv/EACoRAAICAgICAQMDBQEAAAAAAAABAhEDIRIxBEFREyJhMnHwIzORodEF/9oADAMBAAIRAxEAPwDjaDpEaqEzbX1UqDL215eKqfZxhIS2bb0S+URceBUaotfPko1MSqX1TqrUwOSok7EHdj8z38VRunNPCIc9zrE2U6FpOQMHEKxp7laKaY0wjZb6bRDLVNvFWGgUxpwjYOLIJnHmpbiue1m6LkHhFlLorxBk6c6wouRASDeB9wi2zZDNyCKaMun2QYyBB7r3U/flxVT8/fBTFwEUCXZMu8ldhMO6oSG3gSqWMkwjsE/dkNz+6XOTS0GKthg2a5jd4/wPuqcHgH1n7rB3nIc1pCnVJ3SLDtZ6fsr9kF1N5jIm6y/VaT6s0fTs6X4c2C2lf6n5Fx+w0XX0MPbJZWzMawCSD4LbwuOY/wCk34EQsXLk9vZJWl0WbsXSVxIKZGhdnzW6pElptlzhVOfI7lM0j75KIbn78F2FRR2DlvkpCmr200+4jZTiV06cngrtwBTYxWtpZJfIclQOASptw5Kva7RgnqPFSpYdzn9okfboFWwlTKRyF1TVokZiOtlrUcKJIIJABvCRAMybZAHhxQWQPAxYVTkVWokE8JhDuHJOTTFyVDEc+5VKwi3NNTH3RQp9kwJhW0qnkq2tRdKiTbTkgy8QernPE8OSmAlXbYcinpNuomB7ZobPwZqPaxgu4+yu/wAHsOnTYGNALsy83Jdw6LJ+CcD2XVjmey3kBmV2Wz6UuC5vk5XJ8TVjgkrBqWyJLXEXGnqE2I+HQTvNFuGoXW0aIUqtMDJZlALzbo4Cvh6tHtNMgZh3uy6DY2KbVAHLvT/EdJvy3HiFm/DDCHU+/wAMlEXbuJ11A2vmkkzVJNsynzsBY9VD5UC+en7ounAB9+CZ7ZaQuipUxnC4gTlNjbpmi6MpUxactf4VpsrCNlIbknqVIEakXVtYC0cAhsQbnghDZMmkGbOpXldTsrZnzIc7XJcrha8Wyld5hcWz5bN0jsgAxosnluS6NGBJlj/hbfHYIbNjKnT+CmhzS6pYZgDRbeGc4sDm6hM97ousP1pRQ76dsyvin4epVqZLQGvaLEawNeJsvJKjYMEZFe2VqDgM15N8SYbcrvHMm3O62eFllJuLE+RjSimjGeLKVIZ9EnhJrosukjAyVI6HitHBugrNbmP4RzTqNDdVkXj0VYkWnmfZSpiFPEXGVs01HRD0T2eobCobuFoj/CfFdDslqx9n/wCzT/4N9FtbKFu9ceX62a1+k2qZT1TZQppPKsZq2Ye32E03RyKjsqm0Ci8ZbkHkVtVaAc2DkVnbMw249zNM471SmPU7ibDAknp04STNmZs+e3DPkY81aD2SFCbu6+hUw0mQNbfytzNSRnUwAb3zRDb+CFqshxHA3RVLNXl8ioFhZ3ITFC/W6PeqcXT7MzBHmFMcqZbKvtLaOzC6mHzciQIzA59y2dl2w7YMkkkpvh8/NpNY2Ja6DcWBn8qzB0dxzmHIO8lly5HK1L0Px44qpI1cLtGq1oHzAwZNbAJJ439FdhNpYl1UU6hYWl26XEFpHXmtensehUawxBYZBGp71dtDDgjnMzxOSxykqHLcqOf2walXE/IcX7jGTDTu7w4l32XK/FuEbTqw2d3cBG9M3Gsr0rBEOkuEkCJXDf8AyMR81hA/THgn+NP70hWaP2M4wnNRJ88lI9yQausc6yu+fNHUwhtyTAGZ+yMpiIVZdFoCLcun2Soi45FTrGAFGmRI6oLoMuz0vYD5w9M8AR4GF0eyn5rivh7ajGYfddJdvHzutXA/EDWO+lxC5ORVNm2GOUoWkduwqnH1d1pPT1VOzdpU6o7B7jY+Cfa7f6Tu71U9GdxalTVFzcQHGAVaaA3g7XJc9smtumPfit/DvLj0QTvsko8TQa1JJjrJJujI7PnfERvG03V9LS14Wb/qCDMalXu2mf7QtcoP0b4zj2yjHgB53Rn+E4J71RXr77iYV7XWV2qSFRq9BG8omoRp15pBykKcAnOxKWOfQ2zXup1mFnGZ78it3EYwmsXGIOg4rn8DtNsj5gj/ACAyP/FaVR7XDeBkaEffghlxttNr0DDljXGzrtlbXAG6OKOxe0GEHeeGgDxPRcNRxkXlVip8+sAXbrT5LGvGd/g2PNGrXZr0NpVGv3y176cnI7kxlbgsz4pxba5DwIERHA9UdiKgokM+WHg5ukmB0WLtNjQ9259M+E8k7DFcrqhOd1HuzGdCiwqdURITYVoJ87ro+jmPREuIPDKEXhnk39yg35+CMwZsevuEJLRaDFizECPfVVsdc+A8FbiRLmgcc+qQon30QXQX2b2zP9vv9wtXD0wTHvRZ2z2RTb74rZwLeS5Gd/cz0njKsUf2LgCyC0xzEjLmtPC7SqvBa8y08cwharQQ3vRWGaJjklRbehfkKLg20Ft7OSPwuOhAtbKIODJHZVuMkcxtUGM2k4uzskg2UXDQykpv5Bxj8HjFRkevmoYtvZCuxJvnqPVVYt0tHUW+67Bm+SmkEZu5BUYfUolouVWTLQQhomrOgOP+JUwhtoVDAE559AqpW6LzdRAQbeilTcQbSLaappHFKVrMaDKNeRBVtImc1n5G10RTefulyihkZM3KGMdEG5hCOGfM3Uab+9T/ACs/FJ6NHJtAGNZkqMK6x5+i1MRSkXmOaynCNU+MrVGfJHZCETRd2fx+EMXZ5q3CVLEK76Kx0WYk3HTxRbHSwW9hB1PqGlk9GoQVWtFr2dPs/wD22+9T4rc2csDZj5pjSDHmui2cLrjeQvuaPSePK8Sf4Ra65A4CfFE0RdDYN++556R0CIounxSlpivI/RRq4IDVamHEdFmbPEhalGQnR6OXILptBST00ysqEOz58q1J019ylUbLTbUE/wA8FRYG17q8nslo1XTegRehURaBn70VrVRhhH7oitUDGzqcuvFUltl06RXiq+72R9Xp+6z92Te5U3D9+aTByT4QUUIlLkxiybqPylfThO9kd/mrlAbc5q6k8JAT0TgRoqsKDaLtVcao7/JZ7HpVasJThbGqYTicSB7yWY91yoVKhJkpBXjGikp2JxlTpmMlXEqZBVygU4yBxyt43UAb3UaLpEKfvwQstRubFfZwXUtqf0wAbvt3DNc7sajAHO62sMQHdr9OnnmuP5Ek5uj0fi43HFFM1MPQ3ctM515BF4ahJMXGfcgq+KtwWlh67QNxgl0SSOmp0WeJXyLa37LcA+DHNbdJwzXO4UwQteg9Ngc2aNAVElQHJKwukeAnU6qVIEd6ctnT3KIZSmy6kpKhMV7GpU4knIZlB1axc6e4ToOSK2nVgBg6nog6Q1OSOJWuTK5JehmjNXtgC/cqn1BwPIqdF83IJ8E4UPF0iYjgbHv1RLXjIjdJNudkLXZmECFrmR9lAhKi7eZzHonYVCCDL/dO+mITi2g9U5fKhAF9OJv+6qlaNSjIKz3BAggfVTc6ygwXUs0QIsolF4enLgOaDonJbWzKXbHQnwSsjqLZpwQ5yS/J0uxqMmYyRmJof1Sf8QTPH2Ardh0uzKnjBvOIGpjwsuE5bZ6W/uopBD3hryADyW1gK7Gt3aTDnc6d7liYmhIP30WngsQXMbLwIEQOSKetCPIhewmmCT3mfFG0XKjAMtPFGfJgymROXJqwpqSqolJWFs8QfmB5Zaq7Dgz3KsjW3JW70SeC6Mt6KdIysTV3nk6fZPTdeeA+yqJurG69FpjpUZHtkK+fciMMOz3qiZKIwuTgOEhWAHtaHNg8IQtZhBg3tEnUad6so1IU6l7dYQCZuHfDu9FOYJj3Cz3Wcj2Cw4/ZEiE1sFWBRlMLFAJJDVqOcewrnVJNrBOw5jkoBmaFYATknYJV9AwT91CIalSjP+Fs7M+v/p4LIac+a0diuLqxtYgjuEJOf+3I1eK/6sf3R3uz3btIHU2HVSptuTwVNMQA3+1oPef2V2kLhM9DRViCqdngSZ4+5T4l2alh8FUaBUDd5pGbbgDmmY4chflzUcdfJ1OBZZE1TCBwNWw4HL8IjGPsr9HH9kQ8zKSWFFpSRDaPHIHnqqsc6GHqAPypAzdD7TfZjRFxvHkujGP3CcjSiBBSZkVEOHvVSY63ctRlIMN5ROG+oFDM5IymRmiBFogE81MZdDKiTvDuUGVo7xCBYBq/WeqMYckC49oomjURKl4F7FNVIPLTimLwclAFCgjRxVlMx3qt6aeaJCAb5FOxQcbnmnFv2UIWAx75ZLX+GWj5uv0/cLHB1W78KXqO4R4X/ZZvI1jka/E/vR/c7KLnr6CEnOsesJmHsz1Pj7CaraFxD0aAsdUtA1stv4bxZZDcwRbnxHvXqsGowl3RaGHZLJGbdPQrVjXFHK86fOfH0jpn4doBc36Dp/bz6eig/KM48xoobMxYsNHCQDodR0PqiK+CIPZu2bA6ToFaS1aMUXumRouhJUtdFj+6SXoueQUvfes3EPl5POFpOMAk6D+FkldTH22ZsvwRDs1ZTNlXoR39VKmfJPEDUnX70RvIWkFc4ooiCcJWg+iesNY6/lCSisPU3uydbA/lAlgT4k9VKm5PXplpIIyP3UWlEgWwpibpMOXgnPVQJEwmaPfmk7PuTDIqUQhWNwVEO4KVYy0clWwqMhM5LpPhCn9bu4LmZ95rs/hakQwc3ff9lk8uVY6+Tf8A+fHlmv4R025YN6A++5U4swC493U5IsNy952/KzNpVZIbwJ8lyoRtnXlkqLYsKzP3daWGZBmJz3hxH7IXDNv1aCtWk3ULUkceUtlDqNvlg3B3qbh76LoNkYz5tODYzDuTvwc1k1aMgRaDLeR4HgEsNiA2oH/TpUb32eOMFBaYJLlE1MRTDrOlrhqEldiYLieKSo4qyyejw3aZ3WZfUY+5WO70WjtetLg0X3R5rOOS6mNVHZjyu5DhKmc1GU9PVNQoVKETvDghKWsomkABJ7hxKKYQxu6BJhWHHW7LGzxi88kG4BvadcnTgnD3OsLDO3DqoFFVVzv1AzM3UGt1V9akYie6ZuhpsoAIpXt3qSHpPg96nMEhQJY5RJSJyTPRIM8dk8vyqg0q+M5UGNuqSZaKLsJh5cBxIC9A2fSDN0ZBreWeXpK57YuC3Yj6jcn+0HQc4zXQU4aLZ/mBmuX5OTk6R3fC8eUMbk/ZpCtrrHhr6lY+JqdvoPNGudMDqfSEbh9nUqjQ75YJOdyLpOJXLRPJfDH+7BKWIb/TJcOBvpPDotKniWN/W3xGSEGCpNB/ott1nxV9LZ9GJLLdT7/haFCSObygaH+tp/3t8Qg8fuP+l7ZGRkeBXPY2luVHNGQNp4aXWfjcVuC35A70t23xHrGkrs66ntsta3fG+2C2WmCHN9ZBb5pLhqG2SGPbNy4Fp4EWM9QmTfpSE84HNYgzPBVaK80OJHcZSbhhEbzfFbeSMXCRR4JMVxw943hy7zHgpUsOLneAMxBVlJA4sHbZF0KgJNshmdFRWowdD0PVRa+AQeqKdkqtMMjeMm/DolTaXOsYnXgqn4ibZD7JA2VvRAmuBMDId5PNDYijqAUqA1zvbqrHTxRIBtVrxcHiFF7Lyol1hyQAXMdzUiVSHKQffyRCmTJ04lHbLw286Tk25/CH2bhXVakNGQzOQHErrm4ZtOnut4iTq5Y/JzqCr2bfDwPJJX0TouDGy7yzJ5KVOrNyIlwAHCJz8laMODTqOJ+jdAjmbqhzfp8fH+FzX+T0La6Xr/gR82I7vMD8Lc2RV7LhGTvVc811h4fhbWxDIdnp6K2LUzL5i/o/z5NCqy8AZ3/CjioyExEGR74eata2TKtq4IgC5JHuPNbfZwmc7tahIkCSM+hP2PqsHGtljhnYruH0ZzgyO62dlxG16Lw99IDK40tmPIJUo1JM14sn2uJzjqRy9Uy1nbGqnQmeYSWn60fkQ8UvgwKIIg7stkTMAGNJKjiD2uyGATMNM6yPwnqXEuKqLRom17Mu6LhhXOa5zRO6L2juEIZrr+/YVtKq5oLQTBjI8Mlo46oxtEs3g5zy1xAEEZ5nLVH8AMevn4Js09bTokrFRmP98kQ59kNIUwbKyBYQK2itpnvJyQVMK/5kC3vkiWTLXN8dFS+gc1Jj+CtY7QAkmwi5J4KMgKHK/B4UvMAdScguzPwB/wDn+bUqinVInciQP8SRfeWPTAYN0ZLPPMkqj2aMGHk7l0GbOa2k3dHeeJ4ojFYn6Y638ln0nanIeZSfU8SufONyt9nd8eKhHl/g3MPix8pzL7z3d2idzhvxpEn/AK8Fl7PJmZy8z7uiKDt6rA0EHpqlzTumMhpOXzf8/wBBlWe03UAH34q3Z+0BSAcRYndI5RPkgv8AU/1Xn3kqMSSaY5gkd37BVjphmlKFPZ2lDa1EOBLiGki+6SDHMLQxO3MORZ5/9XDzsuJo7dHyg0sA3RpaDl5rQZh27u/UuTk2JP7BP5SXZxpY4flG1XxbZBFN7hoWgH0JWbtyo10Sx7XAaxMcCJlDUcVUa0CmIgnIjjlBmAEQMW1xio2JvJF5PNBzskIqLszQxv8AcfuktrebSdDmAyJa7iEkujRzPKsJSFSpTboXAHhcrY+MMI2kWBrGNI/s4ZQQekzzWPs3ENFdhqEhocLjSMiY0lHfFGIFR+8HhwAzsC68Z6+S6ck+afo5alHizJY246q3G4QBhfvX34i+n7KuibtHMequ2qSN4f8AkJHgAUx9lWtAJyHVIBPT4cxmnNpCYLIxxUQOCmXd5UXnzUJQ4cn35UA2PBTDFCbJNcuq+C8IA757x9P+2NN7VxHAaLFwGxqtQbzQI52npxXSYTBVWt3N3dERmO8zxSMmaKtWPx4ZOtHSs2mXH5jsmmB35uRTcPSq3cxruoE+K51roG7lunJaGDxBaZ0XKlbd2dWMVFUEYz4dougMmmeVx4FcftHBOo1HMfnoRkRxHJd855ewlguBIuBJ4LKp1GYkFlUQbjtCC1ytjyOPYztVZzlN+7TDsi6T5wPRTwQ3Q4nM36DS3ExK1v8A6MdlrzPy+H6m5jz9VKlstp3gSSXGT5+VwjOcdl8eV6/BkbOBMu4u8b39VKnTLhABhrX35ZDzctypggxnZbJaIbxk5lZWMxBYNxoM2b2dAOPMm/gqKVvSDyckk2W7MwAc6i3hJeOMGx9PBbmIG86dAPJZnw+128CR+k55gybFG1WmHAcD6J1v2zm5P1aMxzKlVu/TqbtzusE3AyvGZVuzcSa1JwdZzTB6iCPwiPg91V1EiDY2JI0kWWRsAn5tU3iTPMypJPf4C6rTOgA+bQF7tIj0TKOxXCXjST6lJJuQdI8l4pvlmJ0mO/giK1H9NsgfESjsBgjUYacgS/fk8mkRC690rOao2UbIpS6TkztHoOaFxtUuO9/kfyffJH1cQxsUmtPyw7tn9T448As7FVd8kwGi8NGTRwCi27DLogytGV+qk6qDyVLWJ2t0TBZMOChMpFOBwUCTaYWvsPDU3O3qpsMhBv1jRZBbdaOznmOzbXyCXkTcaQ3DTls7Fm0aQ1jkAfCFMbapC0nwXLNxLuPEJPqG+V7ecLnvwl7OmvIrVHR19pUnXBII5eRRdGtIn3C45xN7ozZeNMhpkzkeH7KPx+MdF1lUnR1VHG7hEOkcFVtqoC/eIiQL8+MhZtbEbjw1wDt4SDkQjKJ3mwOYh946FZ5RcWmaoOITQ2nAJeZDW6XJ5TOSEp7ZmCN2RoR+6GrMbTBJkxoLTylYFepDpaIB0mUzFi5kyzhja12dnS2mLXzNyBfkOIU37TpD9enD3dcbS2ibSPAq1+1jo2TxP7KsvFbeyssuHjaZ1GFxw+a0yN05k242+471mfGeNIeKTXAgtBJb+qchPcoYepvUnFwG+B8wEZdi5aRqCCUVt3Z4rU2VmwCwCQci21raiU/DFRasweR3cTDw9RzN0tdBa4FvGwgAHhyVmCxzmPL2kmT2wcjJvA0NyrMThQKVOp/cXCOAbH5QOzWF793RzvQlaXUlszpUdzsqgd0un6sp6pKVOg47tNrt3evMTAAyHkkuc3s0bP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8" descr="data:image/jpeg;base64,/9j/4AAQSkZJRgABAQAAAQABAAD/2wCEAAkGBxQTEhQUExQWFRUVFBoXGBgUGBgXHBcYGhcXGBgYFxQYHCggGBolHBQVITEhJSkrLi4uFx8zODMsNygtLiwBCgoKDg0OGhAQGywfHyUsLCwsLCwsLCwsLCwsLCwsLCwsLCwsLCwsLCwsLCwsLCwsLCwsLCwsLCwsLCwsLCwsN//AABEIAP4AxwMBIgACEQEDEQH/xAAcAAABBQEBAQAAAAAAAAAAAAAEAAECAwUGBwj/xAA7EAABAwIDBQYFAwMEAgMAAAABAAIRAyEEMUEFElFhcSKBkaGx8AYTMsHRQuHxI1JiFDNygmOSBxUk/8QAGgEAAgMBAQAAAAAAAAAAAAAAAQMAAgQFBv/EACoRAAICAgICAQMDBQEAAAAAAAABAhEDIRIxBEFREyJhMnHwIzORodEF/9oADAMBAAIRAxEAPwDjaDpEaqEzbX1UqDL215eKqfZxhIS2bb0S+URceBUaotfPko1MSqX1TqrUwOSok7EHdj8z38VRunNPCIc9zrE2U6FpOQMHEKxp7laKaY0wjZb6bRDLVNvFWGgUxpwjYOLIJnHmpbiue1m6LkHhFlLorxBk6c6wouRASDeB9wi2zZDNyCKaMun2QYyBB7r3U/flxVT8/fBTFwEUCXZMu8ldhMO6oSG3gSqWMkwjsE/dkNz+6XOTS0GKthg2a5jd4/wPuqcHgH1n7rB3nIc1pCnVJ3SLDtZ6fsr9kF1N5jIm6y/VaT6s0fTs6X4c2C2lf6n5Fx+w0XX0MPbJZWzMawCSD4LbwuOY/wCk34EQsXLk9vZJWl0WbsXSVxIKZGhdnzW6pElptlzhVOfI7lM0j75KIbn78F2FRR2DlvkpCmr200+4jZTiV06cngrtwBTYxWtpZJfIclQOASptw5Kva7RgnqPFSpYdzn9okfboFWwlTKRyF1TVokZiOtlrUcKJIIJABvCRAMybZAHhxQWQPAxYVTkVWokE8JhDuHJOTTFyVDEc+5VKwi3NNTH3RQp9kwJhW0qnkq2tRdKiTbTkgy8QernPE8OSmAlXbYcinpNuomB7ZobPwZqPaxgu4+yu/wAHsOnTYGNALsy83Jdw6LJ+CcD2XVjmey3kBmV2Wz6UuC5vk5XJ8TVjgkrBqWyJLXEXGnqE2I+HQTvNFuGoXW0aIUqtMDJZlALzbo4Cvh6tHtNMgZh3uy6DY2KbVAHLvT/EdJvy3HiFm/DDCHU+/wAMlEXbuJ11A2vmkkzVJNsynzsBY9VD5UC+en7ounAB9+CZ7ZaQuipUxnC4gTlNjbpmi6MpUxactf4VpsrCNlIbknqVIEakXVtYC0cAhsQbnghDZMmkGbOpXldTsrZnzIc7XJcrha8Wyld5hcWz5bN0jsgAxosnluS6NGBJlj/hbfHYIbNjKnT+CmhzS6pYZgDRbeGc4sDm6hM97ousP1pRQ76dsyvin4epVqZLQGvaLEawNeJsvJKjYMEZFe2VqDgM15N8SYbcrvHMm3O62eFllJuLE+RjSimjGeLKVIZ9EnhJrosukjAyVI6HitHBugrNbmP4RzTqNDdVkXj0VYkWnmfZSpiFPEXGVs01HRD0T2eobCobuFoj/CfFdDslqx9n/wCzT/4N9FtbKFu9ceX62a1+k2qZT1TZQppPKsZq2Ye32E03RyKjsqm0Ci8ZbkHkVtVaAc2DkVnbMw249zNM471SmPU7ibDAknp04STNmZs+e3DPkY81aD2SFCbu6+hUw0mQNbfytzNSRnUwAb3zRDb+CFqshxHA3RVLNXl8ioFhZ3ITFC/W6PeqcXT7MzBHmFMcqZbKvtLaOzC6mHzciQIzA59y2dl2w7YMkkkpvh8/NpNY2Ja6DcWBn8qzB0dxzmHIO8lly5HK1L0Px44qpI1cLtGq1oHzAwZNbAJJ439FdhNpYl1UU6hYWl26XEFpHXmtensehUawxBYZBGp71dtDDgjnMzxOSxykqHLcqOf2walXE/IcX7jGTDTu7w4l32XK/FuEbTqw2d3cBG9M3Gsr0rBEOkuEkCJXDf8AyMR81hA/THgn+NP70hWaP2M4wnNRJ88lI9yQausc6yu+fNHUwhtyTAGZ+yMpiIVZdFoCLcun2Soi45FTrGAFGmRI6oLoMuz0vYD5w9M8AR4GF0eyn5rivh7ajGYfddJdvHzutXA/EDWO+lxC5ORVNm2GOUoWkduwqnH1d1pPT1VOzdpU6o7B7jY+Cfa7f6Tu71U9GdxalTVFzcQHGAVaaA3g7XJc9smtumPfit/DvLj0QTvsko8TQa1JJjrJJujI7PnfERvG03V9LS14Wb/qCDMalXu2mf7QtcoP0b4zj2yjHgB53Rn+E4J71RXr77iYV7XWV2qSFRq9BG8omoRp15pBykKcAnOxKWOfQ2zXup1mFnGZ78it3EYwmsXGIOg4rn8DtNsj5gj/ACAyP/FaVR7XDeBkaEffghlxttNr0DDljXGzrtlbXAG6OKOxe0GEHeeGgDxPRcNRxkXlVip8+sAXbrT5LGvGd/g2PNGrXZr0NpVGv3y176cnI7kxlbgsz4pxba5DwIERHA9UdiKgokM+WHg5ukmB0WLtNjQ9259M+E8k7DFcrqhOd1HuzGdCiwqdURITYVoJ87ro+jmPREuIPDKEXhnk39yg35+CMwZsevuEJLRaDFizECPfVVsdc+A8FbiRLmgcc+qQon30QXQX2b2zP9vv9wtXD0wTHvRZ2z2RTb74rZwLeS5Gd/cz0njKsUf2LgCyC0xzEjLmtPC7SqvBa8y08cwharQQ3vRWGaJjklRbehfkKLg20Ft7OSPwuOhAtbKIODJHZVuMkcxtUGM2k4uzskg2UXDQykpv5Bxj8HjFRkevmoYtvZCuxJvnqPVVYt0tHUW+67Bm+SmkEZu5BUYfUolouVWTLQQhomrOgOP+JUwhtoVDAE559AqpW6LzdRAQbeilTcQbSLaappHFKVrMaDKNeRBVtImc1n5G10RTefulyihkZM3KGMdEG5hCOGfM3Uab+9T/ACs/FJ6NHJtAGNZkqMK6x5+i1MRSkXmOaynCNU+MrVGfJHZCETRd2fx+EMXZ5q3CVLEK76Kx0WYk3HTxRbHSwW9hB1PqGlk9GoQVWtFr2dPs/wD22+9T4rc2csDZj5pjSDHmui2cLrjeQvuaPSePK8Sf4Ra65A4CfFE0RdDYN++556R0CIounxSlpivI/RRq4IDVamHEdFmbPEhalGQnR6OXILptBST00ysqEOz58q1J019ylUbLTbUE/wA8FRYG17q8nslo1XTegRehURaBn70VrVRhhH7oitUDGzqcuvFUltl06RXiq+72R9Xp+6z92Te5U3D9+aTByT4QUUIlLkxiybqPylfThO9kd/mrlAbc5q6k8JAT0TgRoqsKDaLtVcao7/JZ7HpVasJThbGqYTicSB7yWY91yoVKhJkpBXjGikp2JxlTpmMlXEqZBVygU4yBxyt43UAb3UaLpEKfvwQstRubFfZwXUtqf0wAbvt3DNc7sajAHO62sMQHdr9OnnmuP5Ek5uj0fi43HFFM1MPQ3ctM515BF4ahJMXGfcgq+KtwWlh67QNxgl0SSOmp0WeJXyLa37LcA+DHNbdJwzXO4UwQteg9Ngc2aNAVElQHJKwukeAnU6qVIEd6ctnT3KIZSmy6kpKhMV7GpU4knIZlB1axc6e4ToOSK2nVgBg6nog6Q1OSOJWuTK5JehmjNXtgC/cqn1BwPIqdF83IJ8E4UPF0iYjgbHv1RLXjIjdJNudkLXZmECFrmR9lAhKi7eZzHonYVCCDL/dO+mITi2g9U5fKhAF9OJv+6qlaNSjIKz3BAggfVTc6ygwXUs0QIsolF4enLgOaDonJbWzKXbHQnwSsjqLZpwQ5yS/J0uxqMmYyRmJof1Sf8QTPH2Ardh0uzKnjBvOIGpjwsuE5bZ6W/uopBD3hryADyW1gK7Gt3aTDnc6d7liYmhIP30WngsQXMbLwIEQOSKetCPIhewmmCT3mfFG0XKjAMtPFGfJgymROXJqwpqSqolJWFs8QfmB5Zaq7Dgz3KsjW3JW70SeC6Mt6KdIysTV3nk6fZPTdeeA+yqJurG69FpjpUZHtkK+fciMMOz3qiZKIwuTgOEhWAHtaHNg8IQtZhBg3tEnUad6so1IU6l7dYQCZuHfDu9FOYJj3Cz3Wcj2Cw4/ZEiE1sFWBRlMLFAJJDVqOcewrnVJNrBOw5jkoBmaFYATknYJV9AwT91CIalSjP+Fs7M+v/p4LIac+a0diuLqxtYgjuEJOf+3I1eK/6sf3R3uz3btIHU2HVSptuTwVNMQA3+1oPef2V2kLhM9DRViCqdngSZ4+5T4l2alh8FUaBUDd5pGbbgDmmY4chflzUcdfJ1OBZZE1TCBwNWw4HL8IjGPsr9HH9kQ8zKSWFFpSRDaPHIHnqqsc6GHqAPypAzdD7TfZjRFxvHkujGP3CcjSiBBSZkVEOHvVSY63ctRlIMN5ROG+oFDM5IymRmiBFogE81MZdDKiTvDuUGVo7xCBYBq/WeqMYckC49oomjURKl4F7FNVIPLTimLwclAFCgjRxVlMx3qt6aeaJCAb5FOxQcbnmnFv2UIWAx75ZLX+GWj5uv0/cLHB1W78KXqO4R4X/ZZvI1jka/E/vR/c7KLnr6CEnOsesJmHsz1Pj7CaraFxD0aAsdUtA1stv4bxZZDcwRbnxHvXqsGowl3RaGHZLJGbdPQrVjXFHK86fOfH0jpn4doBc36Dp/bz6eig/KM48xoobMxYsNHCQDodR0PqiK+CIPZu2bA6ToFaS1aMUXumRouhJUtdFj+6SXoueQUvfes3EPl5POFpOMAk6D+FkldTH22ZsvwRDs1ZTNlXoR39VKmfJPEDUnX70RvIWkFc4ooiCcJWg+iesNY6/lCSisPU3uydbA/lAlgT4k9VKm5PXplpIIyP3UWlEgWwpibpMOXgnPVQJEwmaPfmk7PuTDIqUQhWNwVEO4KVYy0clWwqMhM5LpPhCn9bu4LmZ95rs/hakQwc3ff9lk8uVY6+Tf8A+fHlmv4R025YN6A++5U4swC493U5IsNy952/KzNpVZIbwJ8lyoRtnXlkqLYsKzP3daWGZBmJz3hxH7IXDNv1aCtWk3ULUkceUtlDqNvlg3B3qbh76LoNkYz5tODYzDuTvwc1k1aMgRaDLeR4HgEsNiA2oH/TpUb32eOMFBaYJLlE1MRTDrOlrhqEldiYLieKSo4qyyejw3aZ3WZfUY+5WO70WjtetLg0X3R5rOOS6mNVHZjyu5DhKmc1GU9PVNQoVKETvDghKWsomkABJ7hxKKYQxu6BJhWHHW7LGzxi88kG4BvadcnTgnD3OsLDO3DqoFFVVzv1AzM3UGt1V9akYie6ZuhpsoAIpXt3qSHpPg96nMEhQJY5RJSJyTPRIM8dk8vyqg0q+M5UGNuqSZaKLsJh5cBxIC9A2fSDN0ZBreWeXpK57YuC3Yj6jcn+0HQc4zXQU4aLZ/mBmuX5OTk6R3fC8eUMbk/ZpCtrrHhr6lY+JqdvoPNGudMDqfSEbh9nUqjQ75YJOdyLpOJXLRPJfDH+7BKWIb/TJcOBvpPDotKniWN/W3xGSEGCpNB/ott1nxV9LZ9GJLLdT7/haFCSObygaH+tp/3t8Qg8fuP+l7ZGRkeBXPY2luVHNGQNp4aXWfjcVuC35A70t23xHrGkrs66ntsta3fG+2C2WmCHN9ZBb5pLhqG2SGPbNy4Fp4EWM9QmTfpSE84HNYgzPBVaK80OJHcZSbhhEbzfFbeSMXCRR4JMVxw943hy7zHgpUsOLneAMxBVlJA4sHbZF0KgJNshmdFRWowdD0PVRa+AQeqKdkqtMMjeMm/DolTaXOsYnXgqn4ibZD7JA2VvRAmuBMDId5PNDYijqAUqA1zvbqrHTxRIBtVrxcHiFF7Lyol1hyQAXMdzUiVSHKQffyRCmTJ04lHbLw286Tk25/CH2bhXVakNGQzOQHErrm4ZtOnut4iTq5Y/JzqCr2bfDwPJJX0TouDGy7yzJ5KVOrNyIlwAHCJz8laMODTqOJ+jdAjmbqhzfp8fH+FzX+T0La6Xr/gR82I7vMD8Lc2RV7LhGTvVc811h4fhbWxDIdnp6K2LUzL5i/o/z5NCqy8AZ3/CjioyExEGR74eata2TKtq4IgC5JHuPNbfZwmc7tahIkCSM+hP2PqsHGtljhnYruH0ZzgyO62dlxG16Lw99IDK40tmPIJUo1JM14sn2uJzjqRy9Uy1nbGqnQmeYSWn60fkQ8UvgwKIIg7stkTMAGNJKjiD2uyGATMNM6yPwnqXEuKqLRom17Mu6LhhXOa5zRO6L2juEIZrr+/YVtKq5oLQTBjI8Mlo46oxtEs3g5zy1xAEEZ5nLVH8AMevn4Js09bTokrFRmP98kQ59kNIUwbKyBYQK2itpnvJyQVMK/5kC3vkiWTLXN8dFS+gc1Jj+CtY7QAkmwi5J4KMgKHK/B4UvMAdScguzPwB/wDn+bUqinVInciQP8SRfeWPTAYN0ZLPPMkqj2aMGHk7l0GbOa2k3dHeeJ4ojFYn6Y638ln0nanIeZSfU8SufONyt9nd8eKhHl/g3MPix8pzL7z3d2idzhvxpEn/AK8Fl7PJmZy8z7uiKDt6rA0EHpqlzTumMhpOXzf8/wBBlWe03UAH34q3Z+0BSAcRYndI5RPkgv8AU/1Xn3kqMSSaY5gkd37BVjphmlKFPZ2lDa1EOBLiGki+6SDHMLQxO3MORZ5/9XDzsuJo7dHyg0sA3RpaDl5rQZh27u/UuTk2JP7BP5SXZxpY4flG1XxbZBFN7hoWgH0JWbtyo10Sx7XAaxMcCJlDUcVUa0CmIgnIjjlBmAEQMW1xio2JvJF5PNBzskIqLszQxv8AcfuktrebSdDmAyJa7iEkujRzPKsJSFSpTboXAHhcrY+MMI2kWBrGNI/s4ZQQekzzWPs3ENFdhqEhocLjSMiY0lHfFGIFR+8HhwAzsC68Z6+S6ck+afo5alHizJY246q3G4QBhfvX34i+n7KuibtHMequ2qSN4f8AkJHgAUx9lWtAJyHVIBPT4cxmnNpCYLIxxUQOCmXd5UXnzUJQ4cn35UA2PBTDFCbJNcuq+C8IA757x9P+2NN7VxHAaLFwGxqtQbzQI52npxXSYTBVWt3N3dERmO8zxSMmaKtWPx4ZOtHSs2mXH5jsmmB35uRTcPSq3cxruoE+K51roG7lunJaGDxBaZ0XKlbd2dWMVFUEYz4dougMmmeVx4FcftHBOo1HMfnoRkRxHJd855ewlguBIuBJ4LKp1GYkFlUQbjtCC1ytjyOPYztVZzlN+7TDsi6T5wPRTwQ3Q4nM36DS3ExK1v8A6MdlrzPy+H6m5jz9VKlstp3gSSXGT5+VwjOcdl8eV6/BkbOBMu4u8b39VKnTLhABhrX35ZDzctypggxnZbJaIbxk5lZWMxBYNxoM2b2dAOPMm/gqKVvSDyckk2W7MwAc6i3hJeOMGx9PBbmIG86dAPJZnw+128CR+k55gybFG1WmHAcD6J1v2zm5P1aMxzKlVu/TqbtzusE3AyvGZVuzcSa1JwdZzTB6iCPwiPg91V1EiDY2JI0kWWRsAn5tU3iTPMypJPf4C6rTOgA+bQF7tIj0TKOxXCXjST6lJJuQdI8l4pvlmJ0mO/giK1H9NsgfESjsBgjUYacgS/fk8mkRC690rOao2UbIpS6TkztHoOaFxtUuO9/kfyffJH1cQxsUmtPyw7tn9T448As7FVd8kwGi8NGTRwCi27DLogytGV+qk6qDyVLWJ2t0TBZMOChMpFOBwUCTaYWvsPDU3O3qpsMhBv1jRZBbdaOznmOzbXyCXkTcaQ3DTls7Fm0aQ1jkAfCFMbapC0nwXLNxLuPEJPqG+V7ecLnvwl7OmvIrVHR19pUnXBII5eRRdGtIn3C45xN7ozZeNMhpkzkeH7KPx+MdF1lUnR1VHG7hEOkcFVtqoC/eIiQL8+MhZtbEbjw1wDt4SDkQjKJ3mwOYh946FZ5RcWmaoOITQ2nAJeZDW6XJ5TOSEp7ZmCN2RoR+6GrMbTBJkxoLTylYFepDpaIB0mUzFi5kyzhja12dnS2mLXzNyBfkOIU37TpD9enD3dcbS2ibSPAq1+1jo2TxP7KsvFbeyssuHjaZ1GFxw+a0yN05k242+471mfGeNIeKTXAgtBJb+qchPcoYepvUnFwG+B8wEZdi5aRqCCUVt3Z4rU2VmwCwCQci21raiU/DFRasweR3cTDw9RzN0tdBa4FvGwgAHhyVmCxzmPL2kmT2wcjJvA0NyrMThQKVOp/cXCOAbH5QOzWF793RzvQlaXUlszpUdzsqgd0un6sp6pKVOg47tNrt3evMTAAyHkkuc3s0bP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0" descr="data:image/jpeg;base64,/9j/4AAQSkZJRgABAQAAAQABAAD/2wCEAAkGBxQTEhQUExQWFRUVFBoXGBgUGBgXHBcYGhcXGBgYFxQYHCggGBolHBQVITEhJSkrLi4uFx8zODMsNygtLiwBCgoKDg0OGhAQGywfHyUsLCwsLCwsLCwsLCwsLCwsLCwsLCwsLCwsLCwsLCwsLCwsLCwsLCwsLCwsLCwsLCwsN//AABEIAP4AxwMBIgACEQEDEQH/xAAcAAABBQEBAQAAAAAAAAAAAAAEAAECAwUGBwj/xAA7EAABAwIDBQYFAwMEAgMAAAABAAIRAyEEMUEFElFhcSKBkaGx8AYTMsHRQuHxI1JiFDNygmOSBxUk/8QAGgEAAgMBAQAAAAAAAAAAAAAAAQMAAgQFBv/EACoRAAICAgICAQMDBQEAAAAAAAABAhEDIRIxBEFREyJhMnHwIzORodEF/9oADAMBAAIRAxEAPwDjaDpEaqEzbX1UqDL215eKqfZxhIS2bb0S+URceBUaotfPko1MSqX1TqrUwOSok7EHdj8z38VRunNPCIc9zrE2U6FpOQMHEKxp7laKaY0wjZb6bRDLVNvFWGgUxpwjYOLIJnHmpbiue1m6LkHhFlLorxBk6c6wouRASDeB9wi2zZDNyCKaMun2QYyBB7r3U/flxVT8/fBTFwEUCXZMu8ldhMO6oSG3gSqWMkwjsE/dkNz+6XOTS0GKthg2a5jd4/wPuqcHgH1n7rB3nIc1pCnVJ3SLDtZ6fsr9kF1N5jIm6y/VaT6s0fTs6X4c2C2lf6n5Fx+w0XX0MPbJZWzMawCSD4LbwuOY/wCk34EQsXLk9vZJWl0WbsXSVxIKZGhdnzW6pElptlzhVOfI7lM0j75KIbn78F2FRR2DlvkpCmr200+4jZTiV06cngrtwBTYxWtpZJfIclQOASptw5Kva7RgnqPFSpYdzn9okfboFWwlTKRyF1TVokZiOtlrUcKJIIJABvCRAMybZAHhxQWQPAxYVTkVWokE8JhDuHJOTTFyVDEc+5VKwi3NNTH3RQp9kwJhW0qnkq2tRdKiTbTkgy8QernPE8OSmAlXbYcinpNuomB7ZobPwZqPaxgu4+yu/wAHsOnTYGNALsy83Jdw6LJ+CcD2XVjmey3kBmV2Wz6UuC5vk5XJ8TVjgkrBqWyJLXEXGnqE2I+HQTvNFuGoXW0aIUqtMDJZlALzbo4Cvh6tHtNMgZh3uy6DY2KbVAHLvT/EdJvy3HiFm/DDCHU+/wAMlEXbuJ11A2vmkkzVJNsynzsBY9VD5UC+en7ounAB9+CZ7ZaQuipUxnC4gTlNjbpmi6MpUxactf4VpsrCNlIbknqVIEakXVtYC0cAhsQbnghDZMmkGbOpXldTsrZnzIc7XJcrha8Wyld5hcWz5bN0jsgAxosnluS6NGBJlj/hbfHYIbNjKnT+CmhzS6pYZgDRbeGc4sDm6hM97ousP1pRQ76dsyvin4epVqZLQGvaLEawNeJsvJKjYMEZFe2VqDgM15N8SYbcrvHMm3O62eFllJuLE+RjSimjGeLKVIZ9EnhJrosukjAyVI6HitHBugrNbmP4RzTqNDdVkXj0VYkWnmfZSpiFPEXGVs01HRD0T2eobCobuFoj/CfFdDslqx9n/wCzT/4N9FtbKFu9ceX62a1+k2qZT1TZQppPKsZq2Ye32E03RyKjsqm0Ci8ZbkHkVtVaAc2DkVnbMw249zNM471SmPU7ibDAknp04STNmZs+e3DPkY81aD2SFCbu6+hUw0mQNbfytzNSRnUwAb3zRDb+CFqshxHA3RVLNXl8ioFhZ3ITFC/W6PeqcXT7MzBHmFMcqZbKvtLaOzC6mHzciQIzA59y2dl2w7YMkkkpvh8/NpNY2Ja6DcWBn8qzB0dxzmHIO8lly5HK1L0Px44qpI1cLtGq1oHzAwZNbAJJ439FdhNpYl1UU6hYWl26XEFpHXmtensehUawxBYZBGp71dtDDgjnMzxOSxykqHLcqOf2walXE/IcX7jGTDTu7w4l32XK/FuEbTqw2d3cBG9M3Gsr0rBEOkuEkCJXDf8AyMR81hA/THgn+NP70hWaP2M4wnNRJ88lI9yQausc6yu+fNHUwhtyTAGZ+yMpiIVZdFoCLcun2Soi45FTrGAFGmRI6oLoMuz0vYD5w9M8AR4GF0eyn5rivh7ajGYfddJdvHzutXA/EDWO+lxC5ORVNm2GOUoWkduwqnH1d1pPT1VOzdpU6o7B7jY+Cfa7f6Tu71U9GdxalTVFzcQHGAVaaA3g7XJc9smtumPfit/DvLj0QTvsko8TQa1JJjrJJujI7PnfERvG03V9LS14Wb/qCDMalXu2mf7QtcoP0b4zj2yjHgB53Rn+E4J71RXr77iYV7XWV2qSFRq9BG8omoRp15pBykKcAnOxKWOfQ2zXup1mFnGZ78it3EYwmsXGIOg4rn8DtNsj5gj/ACAyP/FaVR7XDeBkaEffghlxttNr0DDljXGzrtlbXAG6OKOxe0GEHeeGgDxPRcNRxkXlVip8+sAXbrT5LGvGd/g2PNGrXZr0NpVGv3y176cnI7kxlbgsz4pxba5DwIERHA9UdiKgokM+WHg5ukmB0WLtNjQ9259M+E8k7DFcrqhOd1HuzGdCiwqdURITYVoJ87ro+jmPREuIPDKEXhnk39yg35+CMwZsevuEJLRaDFizECPfVVsdc+A8FbiRLmgcc+qQon30QXQX2b2zP9vv9wtXD0wTHvRZ2z2RTb74rZwLeS5Gd/cz0njKsUf2LgCyC0xzEjLmtPC7SqvBa8y08cwharQQ3vRWGaJjklRbehfkKLg20Ft7OSPwuOhAtbKIODJHZVuMkcxtUGM2k4uzskg2UXDQykpv5Bxj8HjFRkevmoYtvZCuxJvnqPVVYt0tHUW+67Bm+SmkEZu5BUYfUolouVWTLQQhomrOgOP+JUwhtoVDAE559AqpW6LzdRAQbeilTcQbSLaappHFKVrMaDKNeRBVtImc1n5G10RTefulyihkZM3KGMdEG5hCOGfM3Uab+9T/ACs/FJ6NHJtAGNZkqMK6x5+i1MRSkXmOaynCNU+MrVGfJHZCETRd2fx+EMXZ5q3CVLEK76Kx0WYk3HTxRbHSwW9hB1PqGlk9GoQVWtFr2dPs/wD22+9T4rc2csDZj5pjSDHmui2cLrjeQvuaPSePK8Sf4Ra65A4CfFE0RdDYN++556R0CIounxSlpivI/RRq4IDVamHEdFmbPEhalGQnR6OXILptBST00ysqEOz58q1J019ylUbLTbUE/wA8FRYG17q8nslo1XTegRehURaBn70VrVRhhH7oitUDGzqcuvFUltl06RXiq+72R9Xp+6z92Te5U3D9+aTByT4QUUIlLkxiybqPylfThO9kd/mrlAbc5q6k8JAT0TgRoqsKDaLtVcao7/JZ7HpVasJThbGqYTicSB7yWY91yoVKhJkpBXjGikp2JxlTpmMlXEqZBVygU4yBxyt43UAb3UaLpEKfvwQstRubFfZwXUtqf0wAbvt3DNc7sajAHO62sMQHdr9OnnmuP5Ek5uj0fi43HFFM1MPQ3ctM515BF4ahJMXGfcgq+KtwWlh67QNxgl0SSOmp0WeJXyLa37LcA+DHNbdJwzXO4UwQteg9Ngc2aNAVElQHJKwukeAnU6qVIEd6ctnT3KIZSmy6kpKhMV7GpU4knIZlB1axc6e4ToOSK2nVgBg6nog6Q1OSOJWuTK5JehmjNXtgC/cqn1BwPIqdF83IJ8E4UPF0iYjgbHv1RLXjIjdJNudkLXZmECFrmR9lAhKi7eZzHonYVCCDL/dO+mITi2g9U5fKhAF9OJv+6qlaNSjIKz3BAggfVTc6ygwXUs0QIsolF4enLgOaDonJbWzKXbHQnwSsjqLZpwQ5yS/J0uxqMmYyRmJof1Sf8QTPH2Ardh0uzKnjBvOIGpjwsuE5bZ6W/uopBD3hryADyW1gK7Gt3aTDnc6d7liYmhIP30WngsQXMbLwIEQOSKetCPIhewmmCT3mfFG0XKjAMtPFGfJgymROXJqwpqSqolJWFs8QfmB5Zaq7Dgz3KsjW3JW70SeC6Mt6KdIysTV3nk6fZPTdeeA+yqJurG69FpjpUZHtkK+fciMMOz3qiZKIwuTgOEhWAHtaHNg8IQtZhBg3tEnUad6so1IU6l7dYQCZuHfDu9FOYJj3Cz3Wcj2Cw4/ZEiE1sFWBRlMLFAJJDVqOcewrnVJNrBOw5jkoBmaFYATknYJV9AwT91CIalSjP+Fs7M+v/p4LIac+a0diuLqxtYgjuEJOf+3I1eK/6sf3R3uz3btIHU2HVSptuTwVNMQA3+1oPef2V2kLhM9DRViCqdngSZ4+5T4l2alh8FUaBUDd5pGbbgDmmY4chflzUcdfJ1OBZZE1TCBwNWw4HL8IjGPsr9HH9kQ8zKSWFFpSRDaPHIHnqqsc6GHqAPypAzdD7TfZjRFxvHkujGP3CcjSiBBSZkVEOHvVSY63ctRlIMN5ROG+oFDM5IymRmiBFogE81MZdDKiTvDuUGVo7xCBYBq/WeqMYckC49oomjURKl4F7FNVIPLTimLwclAFCgjRxVlMx3qt6aeaJCAb5FOxQcbnmnFv2UIWAx75ZLX+GWj5uv0/cLHB1W78KXqO4R4X/ZZvI1jka/E/vR/c7KLnr6CEnOsesJmHsz1Pj7CaraFxD0aAsdUtA1stv4bxZZDcwRbnxHvXqsGowl3RaGHZLJGbdPQrVjXFHK86fOfH0jpn4doBc36Dp/bz6eig/KM48xoobMxYsNHCQDodR0PqiK+CIPZu2bA6ToFaS1aMUXumRouhJUtdFj+6SXoueQUvfes3EPl5POFpOMAk6D+FkldTH22ZsvwRDs1ZTNlXoR39VKmfJPEDUnX70RvIWkFc4ooiCcJWg+iesNY6/lCSisPU3uydbA/lAlgT4k9VKm5PXplpIIyP3UWlEgWwpibpMOXgnPVQJEwmaPfmk7PuTDIqUQhWNwVEO4KVYy0clWwqMhM5LpPhCn9bu4LmZ95rs/hakQwc3ff9lk8uVY6+Tf8A+fHlmv4R025YN6A++5U4swC493U5IsNy952/KzNpVZIbwJ8lyoRtnXlkqLYsKzP3daWGZBmJz3hxH7IXDNv1aCtWk3ULUkceUtlDqNvlg3B3qbh76LoNkYz5tODYzDuTvwc1k1aMgRaDLeR4HgEsNiA2oH/TpUb32eOMFBaYJLlE1MRTDrOlrhqEldiYLieKSo4qyyejw3aZ3WZfUY+5WO70WjtetLg0X3R5rOOS6mNVHZjyu5DhKmc1GU9PVNQoVKETvDghKWsomkABJ7hxKKYQxu6BJhWHHW7LGzxi88kG4BvadcnTgnD3OsLDO3DqoFFVVzv1AzM3UGt1V9akYie6ZuhpsoAIpXt3qSHpPg96nMEhQJY5RJSJyTPRIM8dk8vyqg0q+M5UGNuqSZaKLsJh5cBxIC9A2fSDN0ZBreWeXpK57YuC3Yj6jcn+0HQc4zXQU4aLZ/mBmuX5OTk6R3fC8eUMbk/ZpCtrrHhr6lY+JqdvoPNGudMDqfSEbh9nUqjQ75YJOdyLpOJXLRPJfDH+7BKWIb/TJcOBvpPDotKniWN/W3xGSEGCpNB/ott1nxV9LZ9GJLLdT7/haFCSObygaH+tp/3t8Qg8fuP+l7ZGRkeBXPY2luVHNGQNp4aXWfjcVuC35A70t23xHrGkrs66ntsta3fG+2C2WmCHN9ZBb5pLhqG2SGPbNy4Fp4EWM9QmTfpSE84HNYgzPBVaK80OJHcZSbhhEbzfFbeSMXCRR4JMVxw943hy7zHgpUsOLneAMxBVlJA4sHbZF0KgJNshmdFRWowdD0PVRa+AQeqKdkqtMMjeMm/DolTaXOsYnXgqn4ibZD7JA2VvRAmuBMDId5PNDYijqAUqA1zvbqrHTxRIBtVrxcHiFF7Lyol1hyQAXMdzUiVSHKQffyRCmTJ04lHbLw286Tk25/CH2bhXVakNGQzOQHErrm4ZtOnut4iTq5Y/JzqCr2bfDwPJJX0TouDGy7yzJ5KVOrNyIlwAHCJz8laMODTqOJ+jdAjmbqhzfp8fH+FzX+T0La6Xr/gR82I7vMD8Lc2RV7LhGTvVc811h4fhbWxDIdnp6K2LUzL5i/o/z5NCqy8AZ3/CjioyExEGR74eata2TKtq4IgC5JHuPNbfZwmc7tahIkCSM+hP2PqsHGtljhnYruH0ZzgyO62dlxG16Lw99IDK40tmPIJUo1JM14sn2uJzjqRy9Uy1nbGqnQmeYSWn60fkQ8UvgwKIIg7stkTMAGNJKjiD2uyGATMNM6yPwnqXEuKqLRom17Mu6LhhXOa5zRO6L2juEIZrr+/YVtKq5oLQTBjI8Mlo46oxtEs3g5zy1xAEEZ5nLVH8AMevn4Js09bTokrFRmP98kQ59kNIUwbKyBYQK2itpnvJyQVMK/5kC3vkiWTLXN8dFS+gc1Jj+CtY7QAkmwi5J4KMgKHK/B4UvMAdScguzPwB/wDn+bUqinVInciQP8SRfeWPTAYN0ZLPPMkqj2aMGHk7l0GbOa2k3dHeeJ4ojFYn6Y638ln0nanIeZSfU8SufONyt9nd8eKhHl/g3MPix8pzL7z3d2idzhvxpEn/AK8Fl7PJmZy8z7uiKDt6rA0EHpqlzTumMhpOXzf8/wBBlWe03UAH34q3Z+0BSAcRYndI5RPkgv8AU/1Xn3kqMSSaY5gkd37BVjphmlKFPZ2lDa1EOBLiGki+6SDHMLQxO3MORZ5/9XDzsuJo7dHyg0sA3RpaDl5rQZh27u/UuTk2JP7BP5SXZxpY4flG1XxbZBFN7hoWgH0JWbtyo10Sx7XAaxMcCJlDUcVUa0CmIgnIjjlBmAEQMW1xio2JvJF5PNBzskIqLszQxv8AcfuktrebSdDmAyJa7iEkujRzPKsJSFSpTboXAHhcrY+MMI2kWBrGNI/s4ZQQekzzWPs3ENFdhqEhocLjSMiY0lHfFGIFR+8HhwAzsC68Z6+S6ck+afo5alHizJY246q3G4QBhfvX34i+n7KuibtHMequ2qSN4f8AkJHgAUx9lWtAJyHVIBPT4cxmnNpCYLIxxUQOCmXd5UXnzUJQ4cn35UA2PBTDFCbJNcuq+C8IA757x9P+2NN7VxHAaLFwGxqtQbzQI52npxXSYTBVWt3N3dERmO8zxSMmaKtWPx4ZOtHSs2mXH5jsmmB35uRTcPSq3cxruoE+K51roG7lunJaGDxBaZ0XKlbd2dWMVFUEYz4dougMmmeVx4FcftHBOo1HMfnoRkRxHJd855ewlguBIuBJ4LKp1GYkFlUQbjtCC1ytjyOPYztVZzlN+7TDsi6T5wPRTwQ3Q4nM36DS3ExK1v8A6MdlrzPy+H6m5jz9VKlstp3gSSXGT5+VwjOcdl8eV6/BkbOBMu4u8b39VKnTLhABhrX35ZDzctypggxnZbJaIbxk5lZWMxBYNxoM2b2dAOPMm/gqKVvSDyckk2W7MwAc6i3hJeOMGx9PBbmIG86dAPJZnw+128CR+k55gybFG1WmHAcD6J1v2zm5P1aMxzKlVu/TqbtzusE3AyvGZVuzcSa1JwdZzTB6iCPwiPg91V1EiDY2JI0kWWRsAn5tU3iTPMypJPf4C6rTOgA+bQF7tIj0TKOxXCXjST6lJJuQdI8l4pvlmJ0mO/giK1H9NsgfESjsBgjUYacgS/fk8mkRC690rOao2UbIpS6TkztHoOaFxtUuO9/kfyffJH1cQxsUmtPyw7tn9T448As7FVd8kwGi8NGTRwCi27DLogytGV+qk6qDyVLWJ2t0TBZMOChMpFOBwUCTaYWvsPDU3O3qpsMhBv1jRZBbdaOznmOzbXyCXkTcaQ3DTls7Fm0aQ1jkAfCFMbapC0nwXLNxLuPEJPqG+V7ecLnvwl7OmvIrVHR19pUnXBII5eRRdGtIn3C45xN7ozZeNMhpkzkeH7KPx+MdF1lUnR1VHG7hEOkcFVtqoC/eIiQL8+MhZtbEbjw1wDt4SDkQjKJ3mwOYh946FZ5RcWmaoOITQ2nAJeZDW6XJ5TOSEp7ZmCN2RoR+6GrMbTBJkxoLTylYFepDpaIB0mUzFi5kyzhja12dnS2mLXzNyBfkOIU37TpD9enD3dcbS2ibSPAq1+1jo2TxP7KsvFbeyssuHjaZ1GFxw+a0yN05k242+471mfGeNIeKTXAgtBJb+qchPcoYepvUnFwG+B8wEZdi5aRqCCUVt3Z4rU2VmwCwCQci21raiU/DFRasweR3cTDw9RzN0tdBa4FvGwgAHhyVmCxzmPL2kmT2wcjJvA0NyrMThQKVOp/cXCOAbH5QOzWF793RzvQlaXUlszpUdzsqgd0un6sp6pKVOg47tNrt3evMTAAyHkkuc3s0bP/Z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22" descr="data:image/jpeg;base64,/9j/4AAQSkZJRgABAQAAAQABAAD/2wCEAAkGBxQTEhQUExQWFRUVFBoXGBgUGBgXHBcYGhcXGBgYFxQYHCggGBolHBQVITEhJSkrLi4uFx8zODMsNygtLiwBCgoKDg0OGhAQGywfHyUsLCwsLCwsLCwsLCwsLCwsLCwsLCwsLCwsLCwsLCwsLCwsLCwsLCwsLCwsLCwsLCwsN//AABEIAP4AxwMBIgACEQEDEQH/xAAcAAABBQEBAQAAAAAAAAAAAAAEAAECAwUGBwj/xAA7EAABAwIDBQYFAwMEAgMAAAABAAIRAyEEMUEFElFhcSKBkaGx8AYTMsHRQuHxI1JiFDNygmOSBxUk/8QAGgEAAgMBAQAAAAAAAAAAAAAAAQMAAgQFBv/EACoRAAICAgICAQMDBQEAAAAAAAABAhEDIRIxBEFREyJhMnHwIzORodEF/9oADAMBAAIRAxEAPwDjaDpEaqEzbX1UqDL215eKqfZxhIS2bb0S+URceBUaotfPko1MSqX1TqrUwOSok7EHdj8z38VRunNPCIc9zrE2U6FpOQMHEKxp7laKaY0wjZb6bRDLVNvFWGgUxpwjYOLIJnHmpbiue1m6LkHhFlLorxBk6c6wouRASDeB9wi2zZDNyCKaMun2QYyBB7r3U/flxVT8/fBTFwEUCXZMu8ldhMO6oSG3gSqWMkwjsE/dkNz+6XOTS0GKthg2a5jd4/wPuqcHgH1n7rB3nIc1pCnVJ3SLDtZ6fsr9kF1N5jIm6y/VaT6s0fTs6X4c2C2lf6n5Fx+w0XX0MPbJZWzMawCSD4LbwuOY/wCk34EQsXLk9vZJWl0WbsXSVxIKZGhdnzW6pElptlzhVOfI7lM0j75KIbn78F2FRR2DlvkpCmr200+4jZTiV06cngrtwBTYxWtpZJfIclQOASptw5Kva7RgnqPFSpYdzn9okfboFWwlTKRyF1TVokZiOtlrUcKJIIJABvCRAMybZAHhxQWQPAxYVTkVWokE8JhDuHJOTTFyVDEc+5VKwi3NNTH3RQp9kwJhW0qnkq2tRdKiTbTkgy8QernPE8OSmAlXbYcinpNuomB7ZobPwZqPaxgu4+yu/wAHsOnTYGNALsy83Jdw6LJ+CcD2XVjmey3kBmV2Wz6UuC5vk5XJ8TVjgkrBqWyJLXEXGnqE2I+HQTvNFuGoXW0aIUqtMDJZlALzbo4Cvh6tHtNMgZh3uy6DY2KbVAHLvT/EdJvy3HiFm/DDCHU+/wAMlEXbuJ11A2vmkkzVJNsynzsBY9VD5UC+en7ounAB9+CZ7ZaQuipUxnC4gTlNjbpmi6MpUxactf4VpsrCNlIbknqVIEakXVtYC0cAhsQbnghDZMmkGbOpXldTsrZnzIc7XJcrha8Wyld5hcWz5bN0jsgAxosnluS6NGBJlj/hbfHYIbNjKnT+CmhzS6pYZgDRbeGc4sDm6hM97ousP1pRQ76dsyvin4epVqZLQGvaLEawNeJsvJKjYMEZFe2VqDgM15N8SYbcrvHMm3O62eFllJuLE+RjSimjGeLKVIZ9EnhJrosukjAyVI6HitHBugrNbmP4RzTqNDdVkXj0VYkWnmfZSpiFPEXGVs01HRD0T2eobCobuFoj/CfFdDslqx9n/wCzT/4N9FtbKFu9ceX62a1+k2qZT1TZQppPKsZq2Ye32E03RyKjsqm0Ci8ZbkHkVtVaAc2DkVnbMw249zNM471SmPU7ibDAknp04STNmZs+e3DPkY81aD2SFCbu6+hUw0mQNbfytzNSRnUwAb3zRDb+CFqshxHA3RVLNXl8ioFhZ3ITFC/W6PeqcXT7MzBHmFMcqZbKvtLaOzC6mHzciQIzA59y2dl2w7YMkkkpvh8/NpNY2Ja6DcWBn8qzB0dxzmHIO8lly5HK1L0Px44qpI1cLtGq1oHzAwZNbAJJ439FdhNpYl1UU6hYWl26XEFpHXmtensehUawxBYZBGp71dtDDgjnMzxOSxykqHLcqOf2walXE/IcX7jGTDTu7w4l32XK/FuEbTqw2d3cBG9M3Gsr0rBEOkuEkCJXDf8AyMR81hA/THgn+NP70hWaP2M4wnNRJ88lI9yQausc6yu+fNHUwhtyTAGZ+yMpiIVZdFoCLcun2Soi45FTrGAFGmRI6oLoMuz0vYD5w9M8AR4GF0eyn5rivh7ajGYfddJdvHzutXA/EDWO+lxC5ORVNm2GOUoWkduwqnH1d1pPT1VOzdpU6o7B7jY+Cfa7f6Tu71U9GdxalTVFzcQHGAVaaA3g7XJc9smtumPfit/DvLj0QTvsko8TQa1JJjrJJujI7PnfERvG03V9LS14Wb/qCDMalXu2mf7QtcoP0b4zj2yjHgB53Rn+E4J71RXr77iYV7XWV2qSFRq9BG8omoRp15pBykKcAnOxKWOfQ2zXup1mFnGZ78it3EYwmsXGIOg4rn8DtNsj5gj/ACAyP/FaVR7XDeBkaEffghlxttNr0DDljXGzrtlbXAG6OKOxe0GEHeeGgDxPRcNRxkXlVip8+sAXbrT5LGvGd/g2PNGrXZr0NpVGv3y176cnI7kxlbgsz4pxba5DwIERHA9UdiKgokM+WHg5ukmB0WLtNjQ9259M+E8k7DFcrqhOd1HuzGdCiwqdURITYVoJ87ro+jmPREuIPDKEXhnk39yg35+CMwZsevuEJLRaDFizECPfVVsdc+A8FbiRLmgcc+qQon30QXQX2b2zP9vv9wtXD0wTHvRZ2z2RTb74rZwLeS5Gd/cz0njKsUf2LgCyC0xzEjLmtPC7SqvBa8y08cwharQQ3vRWGaJjklRbehfkKLg20Ft7OSPwuOhAtbKIODJHZVuMkcxtUGM2k4uzskg2UXDQykpv5Bxj8HjFRkevmoYtvZCuxJvnqPVVYt0tHUW+67Bm+SmkEZu5BUYfUolouVWTLQQhomrOgOP+JUwhtoVDAE559AqpW6LzdRAQbeilTcQbSLaappHFKVrMaDKNeRBVtImc1n5G10RTefulyihkZM3KGMdEG5hCOGfM3Uab+9T/ACs/FJ6NHJtAGNZkqMK6x5+i1MRSkXmOaynCNU+MrVGfJHZCETRd2fx+EMXZ5q3CVLEK76Kx0WYk3HTxRbHSwW9hB1PqGlk9GoQVWtFr2dPs/wD22+9T4rc2csDZj5pjSDHmui2cLrjeQvuaPSePK8Sf4Ra65A4CfFE0RdDYN++556R0CIounxSlpivI/RRq4IDVamHEdFmbPEhalGQnR6OXILptBST00ysqEOz58q1J019ylUbLTbUE/wA8FRYG17q8nslo1XTegRehURaBn70VrVRhhH7oitUDGzqcuvFUltl06RXiq+72R9Xp+6z92Te5U3D9+aTByT4QUUIlLkxiybqPylfThO9kd/mrlAbc5q6k8JAT0TgRoqsKDaLtVcao7/JZ7HpVasJThbGqYTicSB7yWY91yoVKhJkpBXjGikp2JxlTpmMlXEqZBVygU4yBxyt43UAb3UaLpEKfvwQstRubFfZwXUtqf0wAbvt3DNc7sajAHO62sMQHdr9OnnmuP5Ek5uj0fi43HFFM1MPQ3ctM515BF4ahJMXGfcgq+KtwWlh67QNxgl0SSOmp0WeJXyLa37LcA+DHNbdJwzXO4UwQteg9Ngc2aNAVElQHJKwukeAnU6qVIEd6ctnT3KIZSmy6kpKhMV7GpU4knIZlB1axc6e4ToOSK2nVgBg6nog6Q1OSOJWuTK5JehmjNXtgC/cqn1BwPIqdF83IJ8E4UPF0iYjgbHv1RLXjIjdJNudkLXZmECFrmR9lAhKi7eZzHonYVCCDL/dO+mITi2g9U5fKhAF9OJv+6qlaNSjIKz3BAggfVTc6ygwXUs0QIsolF4enLgOaDonJbWzKXbHQnwSsjqLZpwQ5yS/J0uxqMmYyRmJof1Sf8QTPH2Ardh0uzKnjBvOIGpjwsuE5bZ6W/uopBD3hryADyW1gK7Gt3aTDnc6d7liYmhIP30WngsQXMbLwIEQOSKetCPIhewmmCT3mfFG0XKjAMtPFGfJgymROXJqwpqSqolJWFs8QfmB5Zaq7Dgz3KsjW3JW70SeC6Mt6KdIysTV3nk6fZPTdeeA+yqJurG69FpjpUZHtkK+fciMMOz3qiZKIwuTgOEhWAHtaHNg8IQtZhBg3tEnUad6so1IU6l7dYQCZuHfDu9FOYJj3Cz3Wcj2Cw4/ZEiE1sFWBRlMLFAJJDVqOcewrnVJNrBOw5jkoBmaFYATknYJV9AwT91CIalSjP+Fs7M+v/p4LIac+a0diuLqxtYgjuEJOf+3I1eK/6sf3R3uz3btIHU2HVSptuTwVNMQA3+1oPef2V2kLhM9DRViCqdngSZ4+5T4l2alh8FUaBUDd5pGbbgDmmY4chflzUcdfJ1OBZZE1TCBwNWw4HL8IjGPsr9HH9kQ8zKSWFFpSRDaPHIHnqqsc6GHqAPypAzdD7TfZjRFxvHkujGP3CcjSiBBSZkVEOHvVSY63ctRlIMN5ROG+oFDM5IymRmiBFogE81MZdDKiTvDuUGVo7xCBYBq/WeqMYckC49oomjURKl4F7FNVIPLTimLwclAFCgjRxVlMx3qt6aeaJCAb5FOxQcbnmnFv2UIWAx75ZLX+GWj5uv0/cLHB1W78KXqO4R4X/ZZvI1jka/E/vR/c7KLnr6CEnOsesJmHsz1Pj7CaraFxD0aAsdUtA1stv4bxZZDcwRbnxHvXqsGowl3RaGHZLJGbdPQrVjXFHK86fOfH0jpn4doBc36Dp/bz6eig/KM48xoobMxYsNHCQDodR0PqiK+CIPZu2bA6ToFaS1aMUXumRouhJUtdFj+6SXoueQUvfes3EPl5POFpOMAk6D+FkldTH22ZsvwRDs1ZTNlXoR39VKmfJPEDUnX70RvIWkFc4ooiCcJWg+iesNY6/lCSisPU3uydbA/lAlgT4k9VKm5PXplpIIyP3UWlEgWwpibpMOXgnPVQJEwmaPfmk7PuTDIqUQhWNwVEO4KVYy0clWwqMhM5LpPhCn9bu4LmZ95rs/hakQwc3ff9lk8uVY6+Tf8A+fHlmv4R025YN6A++5U4swC493U5IsNy952/KzNpVZIbwJ8lyoRtnXlkqLYsKzP3daWGZBmJz3hxH7IXDNv1aCtWk3ULUkceUtlDqNvlg3B3qbh76LoNkYz5tODYzDuTvwc1k1aMgRaDLeR4HgEsNiA2oH/TpUb32eOMFBaYJLlE1MRTDrOlrhqEldiYLieKSo4qyyejw3aZ3WZfUY+5WO70WjtetLg0X3R5rOOS6mNVHZjyu5DhKmc1GU9PVNQoVKETvDghKWsomkABJ7hxKKYQxu6BJhWHHW7LGzxi88kG4BvadcnTgnD3OsLDO3DqoFFVVzv1AzM3UGt1V9akYie6ZuhpsoAIpXt3qSHpPg96nMEhQJY5RJSJyTPRIM8dk8vyqg0q+M5UGNuqSZaKLsJh5cBxIC9A2fSDN0ZBreWeXpK57YuC3Yj6jcn+0HQc4zXQU4aLZ/mBmuX5OTk6R3fC8eUMbk/ZpCtrrHhr6lY+JqdvoPNGudMDqfSEbh9nUqjQ75YJOdyLpOJXLRPJfDH+7BKWIb/TJcOBvpPDotKniWN/W3xGSEGCpNB/ott1nxV9LZ9GJLLdT7/haFCSObygaH+tp/3t8Qg8fuP+l7ZGRkeBXPY2luVHNGQNp4aXWfjcVuC35A70t23xHrGkrs66ntsta3fG+2C2WmCHN9ZBb5pLhqG2SGPbNy4Fp4EWM9QmTfpSE84HNYgzPBVaK80OJHcZSbhhEbzfFbeSMXCRR4JMVxw943hy7zHgpUsOLneAMxBVlJA4sHbZF0KgJNshmdFRWowdD0PVRa+AQeqKdkqtMMjeMm/DolTaXOsYnXgqn4ibZD7JA2VvRAmuBMDId5PNDYijqAUqA1zvbqrHTxRIBtVrxcHiFF7Lyol1hyQAXMdzUiVSHKQffyRCmTJ04lHbLw286Tk25/CH2bhXVakNGQzOQHErrm4ZtOnut4iTq5Y/JzqCr2bfDwPJJX0TouDGy7yzJ5KVOrNyIlwAHCJz8laMODTqOJ+jdAjmbqhzfp8fH+FzX+T0La6Xr/gR82I7vMD8Lc2RV7LhGTvVc811h4fhbWxDIdnp6K2LUzL5i/o/z5NCqy8AZ3/CjioyExEGR74eata2TKtq4IgC5JHuPNbfZwmc7tahIkCSM+hP2PqsHGtljhnYruH0ZzgyO62dlxG16Lw99IDK40tmPIJUo1JM14sn2uJzjqRy9Uy1nbGqnQmeYSWn60fkQ8UvgwKIIg7stkTMAGNJKjiD2uyGATMNM6yPwnqXEuKqLRom17Mu6LhhXOa5zRO6L2juEIZrr+/YVtKq5oLQTBjI8Mlo46oxtEs3g5zy1xAEEZ5nLVH8AMevn4Js09bTokrFRmP98kQ59kNIUwbKyBYQK2itpnvJyQVMK/5kC3vkiWTLXN8dFS+gc1Jj+CtY7QAkmwi5J4KMgKHK/B4UvMAdScguzPwB/wDn+bUqinVInciQP8SRfeWPTAYN0ZLPPMkqj2aMGHk7l0GbOa2k3dHeeJ4ojFYn6Y638ln0nanIeZSfU8SufONyt9nd8eKhHl/g3MPix8pzL7z3d2idzhvxpEn/AK8Fl7PJmZy8z7uiKDt6rA0EHpqlzTumMhpOXzf8/wBBlWe03UAH34q3Z+0BSAcRYndI5RPkgv8AU/1Xn3kqMSSaY5gkd37BVjphmlKFPZ2lDa1EOBLiGki+6SDHMLQxO3MORZ5/9XDzsuJo7dHyg0sA3RpaDl5rQZh27u/UuTk2JP7BP5SXZxpY4flG1XxbZBFN7hoWgH0JWbtyo10Sx7XAaxMcCJlDUcVUa0CmIgnIjjlBmAEQMW1xio2JvJF5PNBzskIqLszQxv8AcfuktrebSdDmAyJa7iEkujRzPKsJSFSpTboXAHhcrY+MMI2kWBrGNI/s4ZQQekzzWPs3ENFdhqEhocLjSMiY0lHfFGIFR+8HhwAzsC68Z6+S6ck+afo5alHizJY246q3G4QBhfvX34i+n7KuibtHMequ2qSN4f8AkJHgAUx9lWtAJyHVIBPT4cxmnNpCYLIxxUQOCmXd5UXnzUJQ4cn35UA2PBTDFCbJNcuq+C8IA757x9P+2NN7VxHAaLFwGxqtQbzQI52npxXSYTBVWt3N3dERmO8zxSMmaKtWPx4ZOtHSs2mXH5jsmmB35uRTcPSq3cxruoE+K51roG7lunJaGDxBaZ0XKlbd2dWMVFUEYz4dougMmmeVx4FcftHBOo1HMfnoRkRxHJd855ewlguBIuBJ4LKp1GYkFlUQbjtCC1ytjyOPYztVZzlN+7TDsi6T5wPRTwQ3Q4nM36DS3ExK1v8A6MdlrzPy+H6m5jz9VKlstp3gSSXGT5+VwjOcdl8eV6/BkbOBMu4u8b39VKnTLhABhrX35ZDzctypggxnZbJaIbxk5lZWMxBYNxoM2b2dAOPMm/gqKVvSDyckk2W7MwAc6i3hJeOMGx9PBbmIG86dAPJZnw+128CR+k55gybFG1WmHAcD6J1v2zm5P1aMxzKlVu/TqbtzusE3AyvGZVuzcSa1JwdZzTB6iCPwiPg91V1EiDY2JI0kWWRsAn5tU3iTPMypJPf4C6rTOgA+bQF7tIj0TKOxXCXjST6lJJuQdI8l4pvlmJ0mO/giK1H9NsgfESjsBgjUYacgS/fk8mkRC690rOao2UbIpS6TkztHoOaFxtUuO9/kfyffJH1cQxsUmtPyw7tn9T448As7FVd8kwGi8NGTRwCi27DLogytGV+qk6qDyVLWJ2t0TBZMOChMpFOBwUCTaYWvsPDU3O3qpsMhBv1jRZBbdaOznmOzbXyCXkTcaQ3DTls7Fm0aQ1jkAfCFMbapC0nwXLNxLuPEJPqG+V7ecLnvwl7OmvIrVHR19pUnXBII5eRRdGtIn3C45xN7ozZeNMhpkzkeH7KPx+MdF1lUnR1VHG7hEOkcFVtqoC/eIiQL8+MhZtbEbjw1wDt4SDkQjKJ3mwOYh946FZ5RcWmaoOITQ2nAJeZDW6XJ5TOSEp7ZmCN2RoR+6GrMbTBJkxoLTylYFepDpaIB0mUzFi5kyzhja12dnS2mLXzNyBfkOIU37TpD9enD3dcbS2ibSPAq1+1jo2TxP7KsvFbeyssuHjaZ1GFxw+a0yN05k242+471mfGeNIeKTXAgtBJb+qchPcoYepvUnFwG+B8wEZdi5aRqCCUVt3Z4rU2VmwCwCQci21raiU/DFRasweR3cTDw9RzN0tdBa4FvGwgAHhyVmCxzmPL2kmT2wcjJvA0NyrMThQKVOp/cXCOAbH5QOzWF793RzvQlaXUlszpUdzsqgd0un6sp6pKVOg47tNrt3evMTAAyHkkuc3s0bP/Z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24" descr="data:image/jpeg;base64,/9j/4AAQSkZJRgABAQAAAQABAAD/2wCEAAkGBxQTEhQUExQWFRUVFBoXGBgUGBgXHBcYGhcXGBgYFxQYHCggGBolHBQVITEhJSkrLi4uFx8zODMsNygtLiwBCgoKDg0OGhAQGywfHyUsLCwsLCwsLCwsLCwsLCwsLCwsLCwsLCwsLCwsLCwsLCwsLCwsLCwsLCwsLCwsLCwsN//AABEIAP4AxwMBIgACEQEDEQH/xAAcAAABBQEBAQAAAAAAAAAAAAAEAAECAwUGBwj/xAA7EAABAwIDBQYFAwMEAgMAAAABAAIRAyEEMUEFElFhcSKBkaGx8AYTMsHRQuHxI1JiFDNygmOSBxUk/8QAGgEAAgMBAQAAAAAAAAAAAAAAAQMAAgQFBv/EACoRAAICAgICAQMDBQEAAAAAAAABAhEDIRIxBEFREyJhMnHwIzORodEF/9oADAMBAAIRAxEAPwDjaDpEaqEzbX1UqDL215eKqfZxhIS2bb0S+URceBUaotfPko1MSqX1TqrUwOSok7EHdj8z38VRunNPCIc9zrE2U6FpOQMHEKxp7laKaY0wjZb6bRDLVNvFWGgUxpwjYOLIJnHmpbiue1m6LkHhFlLorxBk6c6wouRASDeB9wi2zZDNyCKaMun2QYyBB7r3U/flxVT8/fBTFwEUCXZMu8ldhMO6oSG3gSqWMkwjsE/dkNz+6XOTS0GKthg2a5jd4/wPuqcHgH1n7rB3nIc1pCnVJ3SLDtZ6fsr9kF1N5jIm6y/VaT6s0fTs6X4c2C2lf6n5Fx+w0XX0MPbJZWzMawCSD4LbwuOY/wCk34EQsXLk9vZJWl0WbsXSVxIKZGhdnzW6pElptlzhVOfI7lM0j75KIbn78F2FRR2DlvkpCmr200+4jZTiV06cngrtwBTYxWtpZJfIclQOASptw5Kva7RgnqPFSpYdzn9okfboFWwlTKRyF1TVokZiOtlrUcKJIIJABvCRAMybZAHhxQWQPAxYVTkVWokE8JhDuHJOTTFyVDEc+5VKwi3NNTH3RQp9kwJhW0qnkq2tRdKiTbTkgy8QernPE8OSmAlXbYcinpNuomB7ZobPwZqPaxgu4+yu/wAHsOnTYGNALsy83Jdw6LJ+CcD2XVjmey3kBmV2Wz6UuC5vk5XJ8TVjgkrBqWyJLXEXGnqE2I+HQTvNFuGoXW0aIUqtMDJZlALzbo4Cvh6tHtNMgZh3uy6DY2KbVAHLvT/EdJvy3HiFm/DDCHU+/wAMlEXbuJ11A2vmkkzVJNsynzsBY9VD5UC+en7ounAB9+CZ7ZaQuipUxnC4gTlNjbpmi6MpUxactf4VpsrCNlIbknqVIEakXVtYC0cAhsQbnghDZMmkGbOpXldTsrZnzIc7XJcrha8Wyld5hcWz5bN0jsgAxosnluS6NGBJlj/hbfHYIbNjKnT+CmhzS6pYZgDRbeGc4sDm6hM97ousP1pRQ76dsyvin4epVqZLQGvaLEawNeJsvJKjYMEZFe2VqDgM15N8SYbcrvHMm3O62eFllJuLE+RjSimjGeLKVIZ9EnhJrosukjAyVI6HitHBugrNbmP4RzTqNDdVkXj0VYkWnmfZSpiFPEXGVs01HRD0T2eobCobuFoj/CfFdDslqx9n/wCzT/4N9FtbKFu9ceX62a1+k2qZT1TZQppPKsZq2Ye32E03RyKjsqm0Ci8ZbkHkVtVaAc2DkVnbMw249zNM471SmPU7ibDAknp04STNmZs+e3DPkY81aD2SFCbu6+hUw0mQNbfytzNSRnUwAb3zRDb+CFqshxHA3RVLNXl8ioFhZ3ITFC/W6PeqcXT7MzBHmFMcqZbKvtLaOzC6mHzciQIzA59y2dl2w7YMkkkpvh8/NpNY2Ja6DcWBn8qzB0dxzmHIO8lly5HK1L0Px44qpI1cLtGq1oHzAwZNbAJJ439FdhNpYl1UU6hYWl26XEFpHXmtensehUawxBYZBGp71dtDDgjnMzxOSxykqHLcqOf2walXE/IcX7jGTDTu7w4l32XK/FuEbTqw2d3cBG9M3Gsr0rBEOkuEkCJXDf8AyMR81hA/THgn+NP70hWaP2M4wnNRJ88lI9yQausc6yu+fNHUwhtyTAGZ+yMpiIVZdFoCLcun2Soi45FTrGAFGmRI6oLoMuz0vYD5w9M8AR4GF0eyn5rivh7ajGYfddJdvHzutXA/EDWO+lxC5ORVNm2GOUoWkduwqnH1d1pPT1VOzdpU6o7B7jY+Cfa7f6Tu71U9GdxalTVFzcQHGAVaaA3g7XJc9smtumPfit/DvLj0QTvsko8TQa1JJjrJJujI7PnfERvG03V9LS14Wb/qCDMalXu2mf7QtcoP0b4zj2yjHgB53Rn+E4J71RXr77iYV7XWV2qSFRq9BG8omoRp15pBykKcAnOxKWOfQ2zXup1mFnGZ78it3EYwmsXGIOg4rn8DtNsj5gj/ACAyP/FaVR7XDeBkaEffghlxttNr0DDljXGzrtlbXAG6OKOxe0GEHeeGgDxPRcNRxkXlVip8+sAXbrT5LGvGd/g2PNGrXZr0NpVGv3y176cnI7kxlbgsz4pxba5DwIERHA9UdiKgokM+WHg5ukmB0WLtNjQ9259M+E8k7DFcrqhOd1HuzGdCiwqdURITYVoJ87ro+jmPREuIPDKEXhnk39yg35+CMwZsevuEJLRaDFizECPfVVsdc+A8FbiRLmgcc+qQon30QXQX2b2zP9vv9wtXD0wTHvRZ2z2RTb74rZwLeS5Gd/cz0njKsUf2LgCyC0xzEjLmtPC7SqvBa8y08cwharQQ3vRWGaJjklRbehfkKLg20Ft7OSPwuOhAtbKIODJHZVuMkcxtUGM2k4uzskg2UXDQykpv5Bxj8HjFRkevmoYtvZCuxJvnqPVVYt0tHUW+67Bm+SmkEZu5BUYfUolouVWTLQQhomrOgOP+JUwhtoVDAE559AqpW6LzdRAQbeilTcQbSLaappHFKVrMaDKNeRBVtImc1n5G10RTefulyihkZM3KGMdEG5hCOGfM3Uab+9T/ACs/FJ6NHJtAGNZkqMK6x5+i1MRSkXmOaynCNU+MrVGfJHZCETRd2fx+EMXZ5q3CVLEK76Kx0WYk3HTxRbHSwW9hB1PqGlk9GoQVWtFr2dPs/wD22+9T4rc2csDZj5pjSDHmui2cLrjeQvuaPSePK8Sf4Ra65A4CfFE0RdDYN++556R0CIounxSlpivI/RRq4IDVamHEdFmbPEhalGQnR6OXILptBST00ysqEOz58q1J019ylUbLTbUE/wA8FRYG17q8nslo1XTegRehURaBn70VrVRhhH7oitUDGzqcuvFUltl06RXiq+72R9Xp+6z92Te5U3D9+aTByT4QUUIlLkxiybqPylfThO9kd/mrlAbc5q6k8JAT0TgRoqsKDaLtVcao7/JZ7HpVasJThbGqYTicSB7yWY91yoVKhJkpBXjGikp2JxlTpmMlXEqZBVygU4yBxyt43UAb3UaLpEKfvwQstRubFfZwXUtqf0wAbvt3DNc7sajAHO62sMQHdr9OnnmuP5Ek5uj0fi43HFFM1MPQ3ctM515BF4ahJMXGfcgq+KtwWlh67QNxgl0SSOmp0WeJXyLa37LcA+DHNbdJwzXO4UwQteg9Ngc2aNAVElQHJKwukeAnU6qVIEd6ctnT3KIZSmy6kpKhMV7GpU4knIZlB1axc6e4ToOSK2nVgBg6nog6Q1OSOJWuTK5JehmjNXtgC/cqn1BwPIqdF83IJ8E4UPF0iYjgbHv1RLXjIjdJNudkLXZmECFrmR9lAhKi7eZzHonYVCCDL/dO+mITi2g9U5fKhAF9OJv+6qlaNSjIKz3BAggfVTc6ygwXUs0QIsolF4enLgOaDonJbWzKXbHQnwSsjqLZpwQ5yS/J0uxqMmYyRmJof1Sf8QTPH2Ardh0uzKnjBvOIGpjwsuE5bZ6W/uopBD3hryADyW1gK7Gt3aTDnc6d7liYmhIP30WngsQXMbLwIEQOSKetCPIhewmmCT3mfFG0XKjAMtPFGfJgymROXJqwpqSqolJWFs8QfmB5Zaq7Dgz3KsjW3JW70SeC6Mt6KdIysTV3nk6fZPTdeeA+yqJurG69FpjpUZHtkK+fciMMOz3qiZKIwuTgOEhWAHtaHNg8IQtZhBg3tEnUad6so1IU6l7dYQCZuHfDu9FOYJj3Cz3Wcj2Cw4/ZEiE1sFWBRlMLFAJJDVqOcewrnVJNrBOw5jkoBmaFYATknYJV9AwT91CIalSjP+Fs7M+v/p4LIac+a0diuLqxtYgjuEJOf+3I1eK/6sf3R3uz3btIHU2HVSptuTwVNMQA3+1oPef2V2kLhM9DRViCqdngSZ4+5T4l2alh8FUaBUDd5pGbbgDmmY4chflzUcdfJ1OBZZE1TCBwNWw4HL8IjGPsr9HH9kQ8zKSWFFpSRDaPHIHnqqsc6GHqAPypAzdD7TfZjRFxvHkujGP3CcjSiBBSZkVEOHvVSY63ctRlIMN5ROG+oFDM5IymRmiBFogE81MZdDKiTvDuUGVo7xCBYBq/WeqMYckC49oomjURKl4F7FNVIPLTimLwclAFCgjRxVlMx3qt6aeaJCAb5FOxQcbnmnFv2UIWAx75ZLX+GWj5uv0/cLHB1W78KXqO4R4X/ZZvI1jka/E/vR/c7KLnr6CEnOsesJmHsz1Pj7CaraFxD0aAsdUtA1stv4bxZZDcwRbnxHvXqsGowl3RaGHZLJGbdPQrVjXFHK86fOfH0jpn4doBc36Dp/bz6eig/KM48xoobMxYsNHCQDodR0PqiK+CIPZu2bA6ToFaS1aMUXumRouhJUtdFj+6SXoueQUvfes3EPl5POFpOMAk6D+FkldTH22ZsvwRDs1ZTNlXoR39VKmfJPEDUnX70RvIWkFc4ooiCcJWg+iesNY6/lCSisPU3uydbA/lAlgT4k9VKm5PXplpIIyP3UWlEgWwpibpMOXgnPVQJEwmaPfmk7PuTDIqUQhWNwVEO4KVYy0clWwqMhM5LpPhCn9bu4LmZ95rs/hakQwc3ff9lk8uVY6+Tf8A+fHlmv4R025YN6A++5U4swC493U5IsNy952/KzNpVZIbwJ8lyoRtnXlkqLYsKzP3daWGZBmJz3hxH7IXDNv1aCtWk3ULUkceUtlDqNvlg3B3qbh76LoNkYz5tODYzDuTvwc1k1aMgRaDLeR4HgEsNiA2oH/TpUb32eOMFBaYJLlE1MRTDrOlrhqEldiYLieKSo4qyyejw3aZ3WZfUY+5WO70WjtetLg0X3R5rOOS6mNVHZjyu5DhKmc1GU9PVNQoVKETvDghKWsomkABJ7hxKKYQxu6BJhWHHW7LGzxi88kG4BvadcnTgnD3OsLDO3DqoFFVVzv1AzM3UGt1V9akYie6ZuhpsoAIpXt3qSHpPg96nMEhQJY5RJSJyTPRIM8dk8vyqg0q+M5UGNuqSZaKLsJh5cBxIC9A2fSDN0ZBreWeXpK57YuC3Yj6jcn+0HQc4zXQU4aLZ/mBmuX5OTk6R3fC8eUMbk/ZpCtrrHhr6lY+JqdvoPNGudMDqfSEbh9nUqjQ75YJOdyLpOJXLRPJfDH+7BKWIb/TJcOBvpPDotKniWN/W3xGSEGCpNB/ott1nxV9LZ9GJLLdT7/haFCSObygaH+tp/3t8Qg8fuP+l7ZGRkeBXPY2luVHNGQNp4aXWfjcVuC35A70t23xHrGkrs66ntsta3fG+2C2WmCHN9ZBb5pLhqG2SGPbNy4Fp4EWM9QmTfpSE84HNYgzPBVaK80OJHcZSbhhEbzfFbeSMXCRR4JMVxw943hy7zHgpUsOLneAMxBVlJA4sHbZF0KgJNshmdFRWowdD0PVRa+AQeqKdkqtMMjeMm/DolTaXOsYnXgqn4ibZD7JA2VvRAmuBMDId5PNDYijqAUqA1zvbqrHTxRIBtVrxcHiFF7Lyol1hyQAXMdzUiVSHKQffyRCmTJ04lHbLw286Tk25/CH2bhXVakNGQzOQHErrm4ZtOnut4iTq5Y/JzqCr2bfDwPJJX0TouDGy7yzJ5KVOrNyIlwAHCJz8laMODTqOJ+jdAjmbqhzfp8fH+FzX+T0La6Xr/gR82I7vMD8Lc2RV7LhGTvVc811h4fhbWxDIdnp6K2LUzL5i/o/z5NCqy8AZ3/CjioyExEGR74eata2TKtq4IgC5JHuPNbfZwmc7tahIkCSM+hP2PqsHGtljhnYruH0ZzgyO62dlxG16Lw99IDK40tmPIJUo1JM14sn2uJzjqRy9Uy1nbGqnQmeYSWn60fkQ8UvgwKIIg7stkTMAGNJKjiD2uyGATMNM6yPwnqXEuKqLRom17Mu6LhhXOa5zRO6L2juEIZrr+/YVtKq5oLQTBjI8Mlo46oxtEs3g5zy1xAEEZ5nLVH8AMevn4Js09bTokrFRmP98kQ59kNIUwbKyBYQK2itpnvJyQVMK/5kC3vkiWTLXN8dFS+gc1Jj+CtY7QAkmwi5J4KMgKHK/B4UvMAdScguzPwB/wDn+bUqinVInciQP8SRfeWPTAYN0ZLPPMkqj2aMGHk7l0GbOa2k3dHeeJ4ojFYn6Y638ln0nanIeZSfU8SufONyt9nd8eKhHl/g3MPix8pzL7z3d2idzhvxpEn/AK8Fl7PJmZy8z7uiKDt6rA0EHpqlzTumMhpOXzf8/wBBlWe03UAH34q3Z+0BSAcRYndI5RPkgv8AU/1Xn3kqMSSaY5gkd37BVjphmlKFPZ2lDa1EOBLiGki+6SDHMLQxO3MORZ5/9XDzsuJo7dHyg0sA3RpaDl5rQZh27u/UuTk2JP7BP5SXZxpY4flG1XxbZBFN7hoWgH0JWbtyo10Sx7XAaxMcCJlDUcVUa0CmIgnIjjlBmAEQMW1xio2JvJF5PNBzskIqLszQxv8AcfuktrebSdDmAyJa7iEkujRzPKsJSFSpTboXAHhcrY+MMI2kWBrGNI/s4ZQQekzzWPs3ENFdhqEhocLjSMiY0lHfFGIFR+8HhwAzsC68Z6+S6ck+afo5alHizJY246q3G4QBhfvX34i+n7KuibtHMequ2qSN4f8AkJHgAUx9lWtAJyHVIBPT4cxmnNpCYLIxxUQOCmXd5UXnzUJQ4cn35UA2PBTDFCbJNcuq+C8IA757x9P+2NN7VxHAaLFwGxqtQbzQI52npxXSYTBVWt3N3dERmO8zxSMmaKtWPx4ZOtHSs2mXH5jsmmB35uRTcPSq3cxruoE+K51roG7lunJaGDxBaZ0XKlbd2dWMVFUEYz4dougMmmeVx4FcftHBOo1HMfnoRkRxHJd855ewlguBIuBJ4LKp1GYkFlUQbjtCC1ytjyOPYztVZzlN+7TDsi6T5wPRTwQ3Q4nM36DS3ExK1v8A6MdlrzPy+H6m5jz9VKlstp3gSSXGT5+VwjOcdl8eV6/BkbOBMu4u8b39VKnTLhABhrX35ZDzctypggxnZbJaIbxk5lZWMxBYNxoM2b2dAOPMm/gqKVvSDyckk2W7MwAc6i3hJeOMGx9PBbmIG86dAPJZnw+128CR+k55gybFG1WmHAcD6J1v2zm5P1aMxzKlVu/TqbtzusE3AyvGZVuzcSa1JwdZzTB6iCPwiPg91V1EiDY2JI0kWWRsAn5tU3iTPMypJPf4C6rTOgA+bQF7tIj0TKOxXCXjST6lJJuQdI8l4pvlmJ0mO/giK1H9NsgfESjsBgjUYacgS/fk8mkRC690rOao2UbIpS6TkztHoOaFxtUuO9/kfyffJH1cQxsUmtPyw7tn9T448As7FVd8kwGi8NGTRwCi27DLogytGV+qk6qDyVLWJ2t0TBZMOChMpFOBwUCTaYWvsPDU3O3qpsMhBv1jRZBbdaOznmOzbXyCXkTcaQ3DTls7Fm0aQ1jkAfCFMbapC0nwXLNxLuPEJPqG+V7ecLnvwl7OmvIrVHR19pUnXBII5eRRdGtIn3C45xN7ozZeNMhpkzkeH7KPx+MdF1lUnR1VHG7hEOkcFVtqoC/eIiQL8+MhZtbEbjw1wDt4SDkQjKJ3mwOYh946FZ5RcWmaoOITQ2nAJeZDW6XJ5TOSEp7ZmCN2RoR+6GrMbTBJkxoLTylYFepDpaIB0mUzFi5kyzhja12dnS2mLXzNyBfkOIU37TpD9enD3dcbS2ibSPAq1+1jo2TxP7KsvFbeyssuHjaZ1GFxw+a0yN05k242+471mfGeNIeKTXAgtBJb+qchPcoYepvUnFwG+B8wEZdi5aRqCCUVt3Z4rU2VmwCwCQci21raiU/DFRasweR3cTDw9RzN0tdBa4FvGwgAHhyVmCxzmPL2kmT2wcjJvA0NyrMThQKVOp/cXCOAbH5QOzWF793RzvQlaXUlszpUdzsqgd0un6sp6pKVOg47tNrt3evMTAAyHkkuc3s0bP/Z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26" descr="data:image/jpeg;base64,/9j/4AAQSkZJRgABAQAAAQABAAD/2wCEAAkGBxQTEhQUExQWFRUVFBoXGBgUGBgXHBcYGhcXGBgYFxQYHCggGBolHBQVITEhJSkrLi4uFx8zODMsNygtLiwBCgoKDg0OGhAQGywfHyUsLCwsLCwsLCwsLCwsLCwsLCwsLCwsLCwsLCwsLCwsLCwsLCwsLCwsLCwsLCwsLCwsN//AABEIAP4AxwMBIgACEQEDEQH/xAAcAAABBQEBAQAAAAAAAAAAAAAEAAECAwUGBwj/xAA7EAABAwIDBQYFAwMEAgMAAAABAAIRAyEEMUEFElFhcSKBkaGx8AYTMsHRQuHxI1JiFDNygmOSBxUk/8QAGgEAAgMBAQAAAAAAAAAAAAAAAQMAAgQFBv/EACoRAAICAgICAQMDBQEAAAAAAAABAhEDIRIxBEFREyJhMnHwIzORodEF/9oADAMBAAIRAxEAPwDjaDpEaqEzbX1UqDL215eKqfZxhIS2bb0S+URceBUaotfPko1MSqX1TqrUwOSok7EHdj8z38VRunNPCIc9zrE2U6FpOQMHEKxp7laKaY0wjZb6bRDLVNvFWGgUxpwjYOLIJnHmpbiue1m6LkHhFlLorxBk6c6wouRASDeB9wi2zZDNyCKaMun2QYyBB7r3U/flxVT8/fBTFwEUCXZMu8ldhMO6oSG3gSqWMkwjsE/dkNz+6XOTS0GKthg2a5jd4/wPuqcHgH1n7rB3nIc1pCnVJ3SLDtZ6fsr9kF1N5jIm6y/VaT6s0fTs6X4c2C2lf6n5Fx+w0XX0MPbJZWzMawCSD4LbwuOY/wCk34EQsXLk9vZJWl0WbsXSVxIKZGhdnzW6pElptlzhVOfI7lM0j75KIbn78F2FRR2DlvkpCmr200+4jZTiV06cngrtwBTYxWtpZJfIclQOASptw5Kva7RgnqPFSpYdzn9okfboFWwlTKRyF1TVokZiOtlrUcKJIIJABvCRAMybZAHhxQWQPAxYVTkVWokE8JhDuHJOTTFyVDEc+5VKwi3NNTH3RQp9kwJhW0qnkq2tRdKiTbTkgy8QernPE8OSmAlXbYcinpNuomB7ZobPwZqPaxgu4+yu/wAHsOnTYGNALsy83Jdw6LJ+CcD2XVjmey3kBmV2Wz6UuC5vk5XJ8TVjgkrBqWyJLXEXGnqE2I+HQTvNFuGoXW0aIUqtMDJZlALzbo4Cvh6tHtNMgZh3uy6DY2KbVAHLvT/EdJvy3HiFm/DDCHU+/wAMlEXbuJ11A2vmkkzVJNsynzsBY9VD5UC+en7ounAB9+CZ7ZaQuipUxnC4gTlNjbpmi6MpUxactf4VpsrCNlIbknqVIEakXVtYC0cAhsQbnghDZMmkGbOpXldTsrZnzIc7XJcrha8Wyld5hcWz5bN0jsgAxosnluS6NGBJlj/hbfHYIbNjKnT+CmhzS6pYZgDRbeGc4sDm6hM97ousP1pRQ76dsyvin4epVqZLQGvaLEawNeJsvJKjYMEZFe2VqDgM15N8SYbcrvHMm3O62eFllJuLE+RjSimjGeLKVIZ9EnhJrosukjAyVI6HitHBugrNbmP4RzTqNDdVkXj0VYkWnmfZSpiFPEXGVs01HRD0T2eobCobuFoj/CfFdDslqx9n/wCzT/4N9FtbKFu9ceX62a1+k2qZT1TZQppPKsZq2Ye32E03RyKjsqm0Ci8ZbkHkVtVaAc2DkVnbMw249zNM471SmPU7ibDAknp04STNmZs+e3DPkY81aD2SFCbu6+hUw0mQNbfytzNSRnUwAb3zRDb+CFqshxHA3RVLNXl8ioFhZ3ITFC/W6PeqcXT7MzBHmFMcqZbKvtLaOzC6mHzciQIzA59y2dl2w7YMkkkpvh8/NpNY2Ja6DcWBn8qzB0dxzmHIO8lly5HK1L0Px44qpI1cLtGq1oHzAwZNbAJJ439FdhNpYl1UU6hYWl26XEFpHXmtensehUawxBYZBGp71dtDDgjnMzxOSxykqHLcqOf2walXE/IcX7jGTDTu7w4l32XK/FuEbTqw2d3cBG9M3Gsr0rBEOkuEkCJXDf8AyMR81hA/THgn+NP70hWaP2M4wnNRJ88lI9yQausc6yu+fNHUwhtyTAGZ+yMpiIVZdFoCLcun2Soi45FTrGAFGmRI6oLoMuz0vYD5w9M8AR4GF0eyn5rivh7ajGYfddJdvHzutXA/EDWO+lxC5ORVNm2GOUoWkduwqnH1d1pPT1VOzdpU6o7B7jY+Cfa7f6Tu71U9GdxalTVFzcQHGAVaaA3g7XJc9smtumPfit/DvLj0QTvsko8TQa1JJjrJJujI7PnfERvG03V9LS14Wb/qCDMalXu2mf7QtcoP0b4zj2yjHgB53Rn+E4J71RXr77iYV7XWV2qSFRq9BG8omoRp15pBykKcAnOxKWOfQ2zXup1mFnGZ78it3EYwmsXGIOg4rn8DtNsj5gj/ACAyP/FaVR7XDeBkaEffghlxttNr0DDljXGzrtlbXAG6OKOxe0GEHeeGgDxPRcNRxkXlVip8+sAXbrT5LGvGd/g2PNGrXZr0NpVGv3y176cnI7kxlbgsz4pxba5DwIERHA9UdiKgokM+WHg5ukmB0WLtNjQ9259M+E8k7DFcrqhOd1HuzGdCiwqdURITYVoJ87ro+jmPREuIPDKEXhnk39yg35+CMwZsevuEJLRaDFizECPfVVsdc+A8FbiRLmgcc+qQon30QXQX2b2zP9vv9wtXD0wTHvRZ2z2RTb74rZwLeS5Gd/cz0njKsUf2LgCyC0xzEjLmtPC7SqvBa8y08cwharQQ3vRWGaJjklRbehfkKLg20Ft7OSPwuOhAtbKIODJHZVuMkcxtUGM2k4uzskg2UXDQykpv5Bxj8HjFRkevmoYtvZCuxJvnqPVVYt0tHUW+67Bm+SmkEZu5BUYfUolouVWTLQQhomrOgOP+JUwhtoVDAE559AqpW6LzdRAQbeilTcQbSLaappHFKVrMaDKNeRBVtImc1n5G10RTefulyihkZM3KGMdEG5hCOGfM3Uab+9T/ACs/FJ6NHJtAGNZkqMK6x5+i1MRSkXmOaynCNU+MrVGfJHZCETRd2fx+EMXZ5q3CVLEK76Kx0WYk3HTxRbHSwW9hB1PqGlk9GoQVWtFr2dPs/wD22+9T4rc2csDZj5pjSDHmui2cLrjeQvuaPSePK8Sf4Ra65A4CfFE0RdDYN++556R0CIounxSlpivI/RRq4IDVamHEdFmbPEhalGQnR6OXILptBST00ysqEOz58q1J019ylUbLTbUE/wA8FRYG17q8nslo1XTegRehURaBn70VrVRhhH7oitUDGzqcuvFUltl06RXiq+72R9Xp+6z92Te5U3D9+aTByT4QUUIlLkxiybqPylfThO9kd/mrlAbc5q6k8JAT0TgRoqsKDaLtVcao7/JZ7HpVasJThbGqYTicSB7yWY91yoVKhJkpBXjGikp2JxlTpmMlXEqZBVygU4yBxyt43UAb3UaLpEKfvwQstRubFfZwXUtqf0wAbvt3DNc7sajAHO62sMQHdr9OnnmuP5Ek5uj0fi43HFFM1MPQ3ctM515BF4ahJMXGfcgq+KtwWlh67QNxgl0SSOmp0WeJXyLa37LcA+DHNbdJwzXO4UwQteg9Ngc2aNAVElQHJKwukeAnU6qVIEd6ctnT3KIZSmy6kpKhMV7GpU4knIZlB1axc6e4ToOSK2nVgBg6nog6Q1OSOJWuTK5JehmjNXtgC/cqn1BwPIqdF83IJ8E4UPF0iYjgbHv1RLXjIjdJNudkLXZmECFrmR9lAhKi7eZzHonYVCCDL/dO+mITi2g9U5fKhAF9OJv+6qlaNSjIKz3BAggfVTc6ygwXUs0QIsolF4enLgOaDonJbWzKXbHQnwSsjqLZpwQ5yS/J0uxqMmYyRmJof1Sf8QTPH2Ardh0uzKnjBvOIGpjwsuE5bZ6W/uopBD3hryADyW1gK7Gt3aTDnc6d7liYmhIP30WngsQXMbLwIEQOSKetCPIhewmmCT3mfFG0XKjAMtPFGfJgymROXJqwpqSqolJWFs8QfmB5Zaq7Dgz3KsjW3JW70SeC6Mt6KdIysTV3nk6fZPTdeeA+yqJurG69FpjpUZHtkK+fciMMOz3qiZKIwuTgOEhWAHtaHNg8IQtZhBg3tEnUad6so1IU6l7dYQCZuHfDu9FOYJj3Cz3Wcj2Cw4/ZEiE1sFWBRlMLFAJJDVqOcewrnVJNrBOw5jkoBmaFYATknYJV9AwT91CIalSjP+Fs7M+v/p4LIac+a0diuLqxtYgjuEJOf+3I1eK/6sf3R3uz3btIHU2HVSptuTwVNMQA3+1oPef2V2kLhM9DRViCqdngSZ4+5T4l2alh8FUaBUDd5pGbbgDmmY4chflzUcdfJ1OBZZE1TCBwNWw4HL8IjGPsr9HH9kQ8zKSWFFpSRDaPHIHnqqsc6GHqAPypAzdD7TfZjRFxvHkujGP3CcjSiBBSZkVEOHvVSY63ctRlIMN5ROG+oFDM5IymRmiBFogE81MZdDKiTvDuUGVo7xCBYBq/WeqMYckC49oomjURKl4F7FNVIPLTimLwclAFCgjRxVlMx3qt6aeaJCAb5FOxQcbnmnFv2UIWAx75ZLX+GWj5uv0/cLHB1W78KXqO4R4X/ZZvI1jka/E/vR/c7KLnr6CEnOsesJmHsz1Pj7CaraFxD0aAsdUtA1stv4bxZZDcwRbnxHvXqsGowl3RaGHZLJGbdPQrVjXFHK86fOfH0jpn4doBc36Dp/bz6eig/KM48xoobMxYsNHCQDodR0PqiK+CIPZu2bA6ToFaS1aMUXumRouhJUtdFj+6SXoueQUvfes3EPl5POFpOMAk6D+FkldTH22ZsvwRDs1ZTNlXoR39VKmfJPEDUnX70RvIWkFc4ooiCcJWg+iesNY6/lCSisPU3uydbA/lAlgT4k9VKm5PXplpIIyP3UWlEgWwpibpMOXgnPVQJEwmaPfmk7PuTDIqUQhWNwVEO4KVYy0clWwqMhM5LpPhCn9bu4LmZ95rs/hakQwc3ff9lk8uVY6+Tf8A+fHlmv4R025YN6A++5U4swC493U5IsNy952/KzNpVZIbwJ8lyoRtnXlkqLYsKzP3daWGZBmJz3hxH7IXDNv1aCtWk3ULUkceUtlDqNvlg3B3qbh76LoNkYz5tODYzDuTvwc1k1aMgRaDLeR4HgEsNiA2oH/TpUb32eOMFBaYJLlE1MRTDrOlrhqEldiYLieKSo4qyyejw3aZ3WZfUY+5WO70WjtetLg0X3R5rOOS6mNVHZjyu5DhKmc1GU9PVNQoVKETvDghKWsomkABJ7hxKKYQxu6BJhWHHW7LGzxi88kG4BvadcnTgnD3OsLDO3DqoFFVVzv1AzM3UGt1V9akYie6ZuhpsoAIpXt3qSHpPg96nMEhQJY5RJSJyTPRIM8dk8vyqg0q+M5UGNuqSZaKLsJh5cBxIC9A2fSDN0ZBreWeXpK57YuC3Yj6jcn+0HQc4zXQU4aLZ/mBmuX5OTk6R3fC8eUMbk/ZpCtrrHhr6lY+JqdvoPNGudMDqfSEbh9nUqjQ75YJOdyLpOJXLRPJfDH+7BKWIb/TJcOBvpPDotKniWN/W3xGSEGCpNB/ott1nxV9LZ9GJLLdT7/haFCSObygaH+tp/3t8Qg8fuP+l7ZGRkeBXPY2luVHNGQNp4aXWfjcVuC35A70t23xHrGkrs66ntsta3fG+2C2WmCHN9ZBb5pLhqG2SGPbNy4Fp4EWM9QmTfpSE84HNYgzPBVaK80OJHcZSbhhEbzfFbeSMXCRR4JMVxw943hy7zHgpUsOLneAMxBVlJA4sHbZF0KgJNshmdFRWowdD0PVRa+AQeqKdkqtMMjeMm/DolTaXOsYnXgqn4ibZD7JA2VvRAmuBMDId5PNDYijqAUqA1zvbqrHTxRIBtVrxcHiFF7Lyol1hyQAXMdzUiVSHKQffyRCmTJ04lHbLw286Tk25/CH2bhXVakNGQzOQHErrm4ZtOnut4iTq5Y/JzqCr2bfDwPJJX0TouDGy7yzJ5KVOrNyIlwAHCJz8laMODTqOJ+jdAjmbqhzfp8fH+FzX+T0La6Xr/gR82I7vMD8Lc2RV7LhGTvVc811h4fhbWxDIdnp6K2LUzL5i/o/z5NCqy8AZ3/CjioyExEGR74eata2TKtq4IgC5JHuPNbfZwmc7tahIkCSM+hP2PqsHGtljhnYruH0ZzgyO62dlxG16Lw99IDK40tmPIJUo1JM14sn2uJzjqRy9Uy1nbGqnQmeYSWn60fkQ8UvgwKIIg7stkTMAGNJKjiD2uyGATMNM6yPwnqXEuKqLRom17Mu6LhhXOa5zRO6L2juEIZrr+/YVtKq5oLQTBjI8Mlo46oxtEs3g5zy1xAEEZ5nLVH8AMevn4Js09bTokrFRmP98kQ59kNIUwbKyBYQK2itpnvJyQVMK/5kC3vkiWTLXN8dFS+gc1Jj+CtY7QAkmwi5J4KMgKHK/B4UvMAdScguzPwB/wDn+bUqinVInciQP8SRfeWPTAYN0ZLPPMkqj2aMGHk7l0GbOa2k3dHeeJ4ojFYn6Y638ln0nanIeZSfU8SufONyt9nd8eKhHl/g3MPix8pzL7z3d2idzhvxpEn/AK8Fl7PJmZy8z7uiKDt6rA0EHpqlzTumMhpOXzf8/wBBlWe03UAH34q3Z+0BSAcRYndI5RPkgv8AU/1Xn3kqMSSaY5gkd37BVjphmlKFPZ2lDa1EOBLiGki+6SDHMLQxO3MORZ5/9XDzsuJo7dHyg0sA3RpaDl5rQZh27u/UuTk2JP7BP5SXZxpY4flG1XxbZBFN7hoWgH0JWbtyo10Sx7XAaxMcCJlDUcVUa0CmIgnIjjlBmAEQMW1xio2JvJF5PNBzskIqLszQxv8AcfuktrebSdDmAyJa7iEkujRzPKsJSFSpTboXAHhcrY+MMI2kWBrGNI/s4ZQQekzzWPs3ENFdhqEhocLjSMiY0lHfFGIFR+8HhwAzsC68Z6+S6ck+afo5alHizJY246q3G4QBhfvX34i+n7KuibtHMequ2qSN4f8AkJHgAUx9lWtAJyHVIBPT4cxmnNpCYLIxxUQOCmXd5UXnzUJQ4cn35UA2PBTDFCbJNcuq+C8IA757x9P+2NN7VxHAaLFwGxqtQbzQI52npxXSYTBVWt3N3dERmO8zxSMmaKtWPx4ZOtHSs2mXH5jsmmB35uRTcPSq3cxruoE+K51roG7lunJaGDxBaZ0XKlbd2dWMVFUEYz4dougMmmeVx4FcftHBOo1HMfnoRkRxHJd855ewlguBIuBJ4LKp1GYkFlUQbjtCC1ytjyOPYztVZzlN+7TDsi6T5wPRTwQ3Q4nM36DS3ExK1v8A6MdlrzPy+H6m5jz9VKlstp3gSSXGT5+VwjOcdl8eV6/BkbOBMu4u8b39VKnTLhABhrX35ZDzctypggxnZbJaIbxk5lZWMxBYNxoM2b2dAOPMm/gqKVvSDyckk2W7MwAc6i3hJeOMGx9PBbmIG86dAPJZnw+128CR+k55gybFG1WmHAcD6J1v2zm5P1aMxzKlVu/TqbtzusE3AyvGZVuzcSa1JwdZzTB6iCPwiPg91V1EiDY2JI0kWWRsAn5tU3iTPMypJPf4C6rTOgA+bQF7tIj0TKOxXCXjST6lJJuQdI8l4pvlmJ0mO/giK1H9NsgfESjsBgjUYacgS/fk8mkRC690rOao2UbIpS6TkztHoOaFxtUuO9/kfyffJH1cQxsUmtPyw7tn9T448As7FVd8kwGi8NGTRwCi27DLogytGV+qk6qDyVLWJ2t0TBZMOChMpFOBwUCTaYWvsPDU3O3qpsMhBv1jRZBbdaOznmOzbXyCXkTcaQ3DTls7Fm0aQ1jkAfCFMbapC0nwXLNxLuPEJPqG+V7ecLnvwl7OmvIrVHR19pUnXBII5eRRdGtIn3C45xN7ozZeNMhpkzkeH7KPx+MdF1lUnR1VHG7hEOkcFVtqoC/eIiQL8+MhZtbEbjw1wDt4SDkQjKJ3mwOYh946FZ5RcWmaoOITQ2nAJeZDW6XJ5TOSEp7ZmCN2RoR+6GrMbTBJkxoLTylYFepDpaIB0mUzFi5kyzhja12dnS2mLXzNyBfkOIU37TpD9enD3dcbS2ibSPAq1+1jo2TxP7KsvFbeyssuHjaZ1GFxw+a0yN05k242+471mfGeNIeKTXAgtBJb+qchPcoYepvUnFwG+B8wEZdi5aRqCCUVt3Z4rU2VmwCwCQci21raiU/DFRasweR3cTDw9RzN0tdBa4FvGwgAHhyVmCxzmPL2kmT2wcjJvA0NyrMThQKVOp/cXCOAbH5QOzWF793RzvQlaXUlszpUdzsqgd0un6sp6pKVOg47tNrt3evMTAAyHkkuc3s0bP/Z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28" descr="data:image/jpeg;base64,/9j/4AAQSkZJRgABAQAAAQABAAD/2wCEAAkGBxQTEhQUExQWFRUVFBoXGBgUGBgXHBcYGhcXGBgYFxQYHCggGBolHBQVITEhJSkrLi4uFx8zODMsNygtLiwBCgoKDg0OGhAQGywfHyUsLCwsLCwsLCwsLCwsLCwsLCwsLCwsLCwsLCwsLCwsLCwsLCwsLCwsLCwsLCwsLCwsN//AABEIAP4AxwMBIgACEQEDEQH/xAAcAAABBQEBAQAAAAAAAAAAAAAEAAECAwUGBwj/xAA7EAABAwIDBQYFAwMEAgMAAAABAAIRAyEEMUEFElFhcSKBkaGx8AYTMsHRQuHxI1JiFDNygmOSBxUk/8QAGgEAAgMBAQAAAAAAAAAAAAAAAQMAAgQFBv/EACoRAAICAgICAQMDBQEAAAAAAAABAhEDIRIxBEFREyJhMnHwIzORodEF/9oADAMBAAIRAxEAPwDjaDpEaqEzbX1UqDL215eKqfZxhIS2bb0S+URceBUaotfPko1MSqX1TqrUwOSok7EHdj8z38VRunNPCIc9zrE2U6FpOQMHEKxp7laKaY0wjZb6bRDLVNvFWGgUxpwjYOLIJnHmpbiue1m6LkHhFlLorxBk6c6wouRASDeB9wi2zZDNyCKaMun2QYyBB7r3U/flxVT8/fBTFwEUCXZMu8ldhMO6oSG3gSqWMkwjsE/dkNz+6XOTS0GKthg2a5jd4/wPuqcHgH1n7rB3nIc1pCnVJ3SLDtZ6fsr9kF1N5jIm6y/VaT6s0fTs6X4c2C2lf6n5Fx+w0XX0MPbJZWzMawCSD4LbwuOY/wCk34EQsXLk9vZJWl0WbsXSVxIKZGhdnzW6pElptlzhVOfI7lM0j75KIbn78F2FRR2DlvkpCmr200+4jZTiV06cngrtwBTYxWtpZJfIclQOASptw5Kva7RgnqPFSpYdzn9okfboFWwlTKRyF1TVokZiOtlrUcKJIIJABvCRAMybZAHhxQWQPAxYVTkVWokE8JhDuHJOTTFyVDEc+5VKwi3NNTH3RQp9kwJhW0qnkq2tRdKiTbTkgy8QernPE8OSmAlXbYcinpNuomB7ZobPwZqPaxgu4+yu/wAHsOnTYGNALsy83Jdw6LJ+CcD2XVjmey3kBmV2Wz6UuC5vk5XJ8TVjgkrBqWyJLXEXGnqE2I+HQTvNFuGoXW0aIUqtMDJZlALzbo4Cvh6tHtNMgZh3uy6DY2KbVAHLvT/EdJvy3HiFm/DDCHU+/wAMlEXbuJ11A2vmkkzVJNsynzsBY9VD5UC+en7ounAB9+CZ7ZaQuipUxnC4gTlNjbpmi6MpUxactf4VpsrCNlIbknqVIEakXVtYC0cAhsQbnghDZMmkGbOpXldTsrZnzIc7XJcrha8Wyld5hcWz5bN0jsgAxosnluS6NGBJlj/hbfHYIbNjKnT+CmhzS6pYZgDRbeGc4sDm6hM97ousP1pRQ76dsyvin4epVqZLQGvaLEawNeJsvJKjYMEZFe2VqDgM15N8SYbcrvHMm3O62eFllJuLE+RjSimjGeLKVIZ9EnhJrosukjAyVI6HitHBugrNbmP4RzTqNDdVkXj0VYkWnmfZSpiFPEXGVs01HRD0T2eobCobuFoj/CfFdDslqx9n/wCzT/4N9FtbKFu9ceX62a1+k2qZT1TZQppPKsZq2Ye32E03RyKjsqm0Ci8ZbkHkVtVaAc2DkVnbMw249zNM471SmPU7ibDAknp04STNmZs+e3DPkY81aD2SFCbu6+hUw0mQNbfytzNSRnUwAb3zRDb+CFqshxHA3RVLNXl8ioFhZ3ITFC/W6PeqcXT7MzBHmFMcqZbKvtLaOzC6mHzciQIzA59y2dl2w7YMkkkpvh8/NpNY2Ja6DcWBn8qzB0dxzmHIO8lly5HK1L0Px44qpI1cLtGq1oHzAwZNbAJJ439FdhNpYl1UU6hYWl26XEFpHXmtensehUawxBYZBGp71dtDDgjnMzxOSxykqHLcqOf2walXE/IcX7jGTDTu7w4l32XK/FuEbTqw2d3cBG9M3Gsr0rBEOkuEkCJXDf8AyMR81hA/THgn+NP70hWaP2M4wnNRJ88lI9yQausc6yu+fNHUwhtyTAGZ+yMpiIVZdFoCLcun2Soi45FTrGAFGmRI6oLoMuz0vYD5w9M8AR4GF0eyn5rivh7ajGYfddJdvHzutXA/EDWO+lxC5ORVNm2GOUoWkduwqnH1d1pPT1VOzdpU6o7B7jY+Cfa7f6Tu71U9GdxalTVFzcQHGAVaaA3g7XJc9smtumPfit/DvLj0QTvsko8TQa1JJjrJJujI7PnfERvG03V9LS14Wb/qCDMalXu2mf7QtcoP0b4zj2yjHgB53Rn+E4J71RXr77iYV7XWV2qSFRq9BG8omoRp15pBykKcAnOxKWOfQ2zXup1mFnGZ78it3EYwmsXGIOg4rn8DtNsj5gj/ACAyP/FaVR7XDeBkaEffghlxttNr0DDljXGzrtlbXAG6OKOxe0GEHeeGgDxPRcNRxkXlVip8+sAXbrT5LGvGd/g2PNGrXZr0NpVGv3y176cnI7kxlbgsz4pxba5DwIERHA9UdiKgokM+WHg5ukmB0WLtNjQ9259M+E8k7DFcrqhOd1HuzGdCiwqdURITYVoJ87ro+jmPREuIPDKEXhnk39yg35+CMwZsevuEJLRaDFizECPfVVsdc+A8FbiRLmgcc+qQon30QXQX2b2zP9vv9wtXD0wTHvRZ2z2RTb74rZwLeS5Gd/cz0njKsUf2LgCyC0xzEjLmtPC7SqvBa8y08cwharQQ3vRWGaJjklRbehfkKLg20Ft7OSPwuOhAtbKIODJHZVuMkcxtUGM2k4uzskg2UXDQykpv5Bxj8HjFRkevmoYtvZCuxJvnqPVVYt0tHUW+67Bm+SmkEZu5BUYfUolouVWTLQQhomrOgOP+JUwhtoVDAE559AqpW6LzdRAQbeilTcQbSLaappHFKVrMaDKNeRBVtImc1n5G10RTefulyihkZM3KGMdEG5hCOGfM3Uab+9T/ACs/FJ6NHJtAGNZkqMK6x5+i1MRSkXmOaynCNU+MrVGfJHZCETRd2fx+EMXZ5q3CVLEK76Kx0WYk3HTxRbHSwW9hB1PqGlk9GoQVWtFr2dPs/wD22+9T4rc2csDZj5pjSDHmui2cLrjeQvuaPSePK8Sf4Ra65A4CfFE0RdDYN++556R0CIounxSlpivI/RRq4IDVamHEdFmbPEhalGQnR6OXILptBST00ysqEOz58q1J019ylUbLTbUE/wA8FRYG17q8nslo1XTegRehURaBn70VrVRhhH7oitUDGzqcuvFUltl06RXiq+72R9Xp+6z92Te5U3D9+aTByT4QUUIlLkxiybqPylfThO9kd/mrlAbc5q6k8JAT0TgRoqsKDaLtVcao7/JZ7HpVasJThbGqYTicSB7yWY91yoVKhJkpBXjGikp2JxlTpmMlXEqZBVygU4yBxyt43UAb3UaLpEKfvwQstRubFfZwXUtqf0wAbvt3DNc7sajAHO62sMQHdr9OnnmuP5Ek5uj0fi43HFFM1MPQ3ctM515BF4ahJMXGfcgq+KtwWlh67QNxgl0SSOmp0WeJXyLa37LcA+DHNbdJwzXO4UwQteg9Ngc2aNAVElQHJKwukeAnU6qVIEd6ctnT3KIZSmy6kpKhMV7GpU4knIZlB1axc6e4ToOSK2nVgBg6nog6Q1OSOJWuTK5JehmjNXtgC/cqn1BwPIqdF83IJ8E4UPF0iYjgbHv1RLXjIjdJNudkLXZmECFrmR9lAhKi7eZzHonYVCCDL/dO+mITi2g9U5fKhAF9OJv+6qlaNSjIKz3BAggfVTc6ygwXUs0QIsolF4enLgOaDonJbWzKXbHQnwSsjqLZpwQ5yS/J0uxqMmYyRmJof1Sf8QTPH2Ardh0uzKnjBvOIGpjwsuE5bZ6W/uopBD3hryADyW1gK7Gt3aTDnc6d7liYmhIP30WngsQXMbLwIEQOSKetCPIhewmmCT3mfFG0XKjAMtPFGfJgymROXJqwpqSqolJWFs8QfmB5Zaq7Dgz3KsjW3JW70SeC6Mt6KdIysTV3nk6fZPTdeeA+yqJurG69FpjpUZHtkK+fciMMOz3qiZKIwuTgOEhWAHtaHNg8IQtZhBg3tEnUad6so1IU6l7dYQCZuHfDu9FOYJj3Cz3Wcj2Cw4/ZEiE1sFWBRlMLFAJJDVqOcewrnVJNrBOw5jkoBmaFYATknYJV9AwT91CIalSjP+Fs7M+v/p4LIac+a0diuLqxtYgjuEJOf+3I1eK/6sf3R3uz3btIHU2HVSptuTwVNMQA3+1oPef2V2kLhM9DRViCqdngSZ4+5T4l2alh8FUaBUDd5pGbbgDmmY4chflzUcdfJ1OBZZE1TCBwNWw4HL8IjGPsr9HH9kQ8zKSWFFpSRDaPHIHnqqsc6GHqAPypAzdD7TfZjRFxvHkujGP3CcjSiBBSZkVEOHvVSY63ctRlIMN5ROG+oFDM5IymRmiBFogE81MZdDKiTvDuUGVo7xCBYBq/WeqMYckC49oomjURKl4F7FNVIPLTimLwclAFCgjRxVlMx3qt6aeaJCAb5FOxQcbnmnFv2UIWAx75ZLX+GWj5uv0/cLHB1W78KXqO4R4X/ZZvI1jka/E/vR/c7KLnr6CEnOsesJmHsz1Pj7CaraFxD0aAsdUtA1stv4bxZZDcwRbnxHvXqsGowl3RaGHZLJGbdPQrVjXFHK86fOfH0jpn4doBc36Dp/bz6eig/KM48xoobMxYsNHCQDodR0PqiK+CIPZu2bA6ToFaS1aMUXumRouhJUtdFj+6SXoueQUvfes3EPl5POFpOMAk6D+FkldTH22ZsvwRDs1ZTNlXoR39VKmfJPEDUnX70RvIWkFc4ooiCcJWg+iesNY6/lCSisPU3uydbA/lAlgT4k9VKm5PXplpIIyP3UWlEgWwpibpMOXgnPVQJEwmaPfmk7PuTDIqUQhWNwVEO4KVYy0clWwqMhM5LpPhCn9bu4LmZ95rs/hakQwc3ff9lk8uVY6+Tf8A+fHlmv4R025YN6A++5U4swC493U5IsNy952/KzNpVZIbwJ8lyoRtnXlkqLYsKzP3daWGZBmJz3hxH7IXDNv1aCtWk3ULUkceUtlDqNvlg3B3qbh76LoNkYz5tODYzDuTvwc1k1aMgRaDLeR4HgEsNiA2oH/TpUb32eOMFBaYJLlE1MRTDrOlrhqEldiYLieKSo4qyyejw3aZ3WZfUY+5WO70WjtetLg0X3R5rOOS6mNVHZjyu5DhKmc1GU9PVNQoVKETvDghKWsomkABJ7hxKKYQxu6BJhWHHW7LGzxi88kG4BvadcnTgnD3OsLDO3DqoFFVVzv1AzM3UGt1V9akYie6ZuhpsoAIpXt3qSHpPg96nMEhQJY5RJSJyTPRIM8dk8vyqg0q+M5UGNuqSZaKLsJh5cBxIC9A2fSDN0ZBreWeXpK57YuC3Yj6jcn+0HQc4zXQU4aLZ/mBmuX5OTk6R3fC8eUMbk/ZpCtrrHhr6lY+JqdvoPNGudMDqfSEbh9nUqjQ75YJOdyLpOJXLRPJfDH+7BKWIb/TJcOBvpPDotKniWN/W3xGSEGCpNB/ott1nxV9LZ9GJLLdT7/haFCSObygaH+tp/3t8Qg8fuP+l7ZGRkeBXPY2luVHNGQNp4aXWfjcVuC35A70t23xHrGkrs66ntsta3fG+2C2WmCHN9ZBb5pLhqG2SGPbNy4Fp4EWM9QmTfpSE84HNYgzPBVaK80OJHcZSbhhEbzfFbeSMXCRR4JMVxw943hy7zHgpUsOLneAMxBVlJA4sHbZF0KgJNshmdFRWowdD0PVRa+AQeqKdkqtMMjeMm/DolTaXOsYnXgqn4ibZD7JA2VvRAmuBMDId5PNDYijqAUqA1zvbqrHTxRIBtVrxcHiFF7Lyol1hyQAXMdzUiVSHKQffyRCmTJ04lHbLw286Tk25/CH2bhXVakNGQzOQHErrm4ZtOnut4iTq5Y/JzqCr2bfDwPJJX0TouDGy7yzJ5KVOrNyIlwAHCJz8laMODTqOJ+jdAjmbqhzfp8fH+FzX+T0La6Xr/gR82I7vMD8Lc2RV7LhGTvVc811h4fhbWxDIdnp6K2LUzL5i/o/z5NCqy8AZ3/CjioyExEGR74eata2TKtq4IgC5JHuPNbfZwmc7tahIkCSM+hP2PqsHGtljhnYruH0ZzgyO62dlxG16Lw99IDK40tmPIJUo1JM14sn2uJzjqRy9Uy1nbGqnQmeYSWn60fkQ8UvgwKIIg7stkTMAGNJKjiD2uyGATMNM6yPwnqXEuKqLRom17Mu6LhhXOa5zRO6L2juEIZrr+/YVtKq5oLQTBjI8Mlo46oxtEs3g5zy1xAEEZ5nLVH8AMevn4Js09bTokrFRmP98kQ59kNIUwbKyBYQK2itpnvJyQVMK/5kC3vkiWTLXN8dFS+gc1Jj+CtY7QAkmwi5J4KMgKHK/B4UvMAdScguzPwB/wDn+bUqinVInciQP8SRfeWPTAYN0ZLPPMkqj2aMGHk7l0GbOa2k3dHeeJ4ojFYn6Y638ln0nanIeZSfU8SufONyt9nd8eKhHl/g3MPix8pzL7z3d2idzhvxpEn/AK8Fl7PJmZy8z7uiKDt6rA0EHpqlzTumMhpOXzf8/wBBlWe03UAH34q3Z+0BSAcRYndI5RPkgv8AU/1Xn3kqMSSaY5gkd37BVjphmlKFPZ2lDa1EOBLiGki+6SDHMLQxO3MORZ5/9XDzsuJo7dHyg0sA3RpaDl5rQZh27u/UuTk2JP7BP5SXZxpY4flG1XxbZBFN7hoWgH0JWbtyo10Sx7XAaxMcCJlDUcVUa0CmIgnIjjlBmAEQMW1xio2JvJF5PNBzskIqLszQxv8AcfuktrebSdDmAyJa7iEkujRzPKsJSFSpTboXAHhcrY+MMI2kWBrGNI/s4ZQQekzzWPs3ENFdhqEhocLjSMiY0lHfFGIFR+8HhwAzsC68Z6+S6ck+afo5alHizJY246q3G4QBhfvX34i+n7KuibtHMequ2qSN4f8AkJHgAUx9lWtAJyHVIBPT4cxmnNpCYLIxxUQOCmXd5UXnzUJQ4cn35UA2PBTDFCbJNcuq+C8IA757x9P+2NN7VxHAaLFwGxqtQbzQI52npxXSYTBVWt3N3dERmO8zxSMmaKtWPx4ZOtHSs2mXH5jsmmB35uRTcPSq3cxruoE+K51roG7lunJaGDxBaZ0XKlbd2dWMVFUEYz4dougMmmeVx4FcftHBOo1HMfnoRkRxHJd855ewlguBIuBJ4LKp1GYkFlUQbjtCC1ytjyOPYztVZzlN+7TDsi6T5wPRTwQ3Q4nM36DS3ExK1v8A6MdlrzPy+H6m5jz9VKlstp3gSSXGT5+VwjOcdl8eV6/BkbOBMu4u8b39VKnTLhABhrX35ZDzctypggxnZbJaIbxk5lZWMxBYNxoM2b2dAOPMm/gqKVvSDyckk2W7MwAc6i3hJeOMGx9PBbmIG86dAPJZnw+128CR+k55gybFG1WmHAcD6J1v2zm5P1aMxzKlVu/TqbtzusE3AyvGZVuzcSa1JwdZzTB6iCPwiPg91V1EiDY2JI0kWWRsAn5tU3iTPMypJPf4C6rTOgA+bQF7tIj0TKOxXCXjST6lJJuQdI8l4pvlmJ0mO/giK1H9NsgfESjsBgjUYacgS/fk8mkRC690rOao2UbIpS6TkztHoOaFxtUuO9/kfyffJH1cQxsUmtPyw7tn9T448As7FVd8kwGi8NGTRwCi27DLogytGV+qk6qDyVLWJ2t0TBZMOChMpFOBwUCTaYWvsPDU3O3qpsMhBv1jRZBbdaOznmOzbXyCXkTcaQ3DTls7Fm0aQ1jkAfCFMbapC0nwXLNxLuPEJPqG+V7ecLnvwl7OmvIrVHR19pUnXBII5eRRdGtIn3C45xN7ozZeNMhpkzkeH7KPx+MdF1lUnR1VHG7hEOkcFVtqoC/eIiQL8+MhZtbEbjw1wDt4SDkQjKJ3mwOYh946FZ5RcWmaoOITQ2nAJeZDW6XJ5TOSEp7ZmCN2RoR+6GrMbTBJkxoLTylYFepDpaIB0mUzFi5kyzhja12dnS2mLXzNyBfkOIU37TpD9enD3dcbS2ibSPAq1+1jo2TxP7KsvFbeyssuHjaZ1GFxw+a0yN05k242+471mfGeNIeKTXAgtBJb+qchPcoYepvUnFwG+B8wEZdi5aRqCCUVt3Z4rU2VmwCwCQci21raiU/DFRasweR3cTDw9RzN0tdBa4FvGwgAHhyVmCxzmPL2kmT2wcjJvA0NyrMThQKVOp/cXCOAbH5QOzWF793RzvQlaXUlszpUdzsqgd0un6sp6pKVOg47tNrt3evMTAAyHkkuc3s0bP/Z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30" descr="data:image/jpeg;base64,/9j/4AAQSkZJRgABAQAAAQABAAD/2wCEAAkGBxQTEhQUExQWFRUVFBoXGBgUGBgXHBcYGhcXGBgYFxQYHCggGBolHBQVITEhJSkrLi4uFx8zODMsNygtLiwBCgoKDg0OGhAQGywfHyUsLCwsLCwsLCwsLCwsLCwsLCwsLCwsLCwsLCwsLCwsLCwsLCwsLCwsLCwsLCwsLCwsN//AABEIAP4AxwMBIgACEQEDEQH/xAAcAAABBQEBAQAAAAAAAAAAAAAEAAECAwUGBwj/xAA7EAABAwIDBQYFAwMEAgMAAAABAAIRAyEEMUEFElFhcSKBkaGx8AYTMsHRQuHxI1JiFDNygmOSBxUk/8QAGgEAAgMBAQAAAAAAAAAAAAAAAQMAAgQFBv/EACoRAAICAgICAQMDBQEAAAAAAAABAhEDIRIxBEFREyJhMnHwIzORodEF/9oADAMBAAIRAxEAPwDjaDpEaqEzbX1UqDL215eKqfZxhIS2bb0S+URceBUaotfPko1MSqX1TqrUwOSok7EHdj8z38VRunNPCIc9zrE2U6FpOQMHEKxp7laKaY0wjZb6bRDLVNvFWGgUxpwjYOLIJnHmpbiue1m6LkHhFlLorxBk6c6wouRASDeB9wi2zZDNyCKaMun2QYyBB7r3U/flxVT8/fBTFwEUCXZMu8ldhMO6oSG3gSqWMkwjsE/dkNz+6XOTS0GKthg2a5jd4/wPuqcHgH1n7rB3nIc1pCnVJ3SLDtZ6fsr9kF1N5jIm6y/VaT6s0fTs6X4c2C2lf6n5Fx+w0XX0MPbJZWzMawCSD4LbwuOY/wCk34EQsXLk9vZJWl0WbsXSVxIKZGhdnzW6pElptlzhVOfI7lM0j75KIbn78F2FRR2DlvkpCmr200+4jZTiV06cngrtwBTYxWtpZJfIclQOASptw5Kva7RgnqPFSpYdzn9okfboFWwlTKRyF1TVokZiOtlrUcKJIIJABvCRAMybZAHhxQWQPAxYVTkVWokE8JhDuHJOTTFyVDEc+5VKwi3NNTH3RQp9kwJhW0qnkq2tRdKiTbTkgy8QernPE8OSmAlXbYcinpNuomB7ZobPwZqPaxgu4+yu/wAHsOnTYGNALsy83Jdw6LJ+CcD2XVjmey3kBmV2Wz6UuC5vk5XJ8TVjgkrBqWyJLXEXGnqE2I+HQTvNFuGoXW0aIUqtMDJZlALzbo4Cvh6tHtNMgZh3uy6DY2KbVAHLvT/EdJvy3HiFm/DDCHU+/wAMlEXbuJ11A2vmkkzVJNsynzsBY9VD5UC+en7ounAB9+CZ7ZaQuipUxnC4gTlNjbpmi6MpUxactf4VpsrCNlIbknqVIEakXVtYC0cAhsQbnghDZMmkGbOpXldTsrZnzIc7XJcrha8Wyld5hcWz5bN0jsgAxosnluS6NGBJlj/hbfHYIbNjKnT+CmhzS6pYZgDRbeGc4sDm6hM97ousP1pRQ76dsyvin4epVqZLQGvaLEawNeJsvJKjYMEZFe2VqDgM15N8SYbcrvHMm3O62eFllJuLE+RjSimjGeLKVIZ9EnhJrosukjAyVI6HitHBugrNbmP4RzTqNDdVkXj0VYkWnmfZSpiFPEXGVs01HRD0T2eobCobuFoj/CfFdDslqx9n/wCzT/4N9FtbKFu9ceX62a1+k2qZT1TZQppPKsZq2Ye32E03RyKjsqm0Ci8ZbkHkVtVaAc2DkVnbMw249zNM471SmPU7ibDAknp04STNmZs+e3DPkY81aD2SFCbu6+hUw0mQNbfytzNSRnUwAb3zRDb+CFqshxHA3RVLNXl8ioFhZ3ITFC/W6PeqcXT7MzBHmFMcqZbKvtLaOzC6mHzciQIzA59y2dl2w7YMkkkpvh8/NpNY2Ja6DcWBn8qzB0dxzmHIO8lly5HK1L0Px44qpI1cLtGq1oHzAwZNbAJJ439FdhNpYl1UU6hYWl26XEFpHXmtensehUawxBYZBGp71dtDDgjnMzxOSxykqHLcqOf2walXE/IcX7jGTDTu7w4l32XK/FuEbTqw2d3cBG9M3Gsr0rBEOkuEkCJXDf8AyMR81hA/THgn+NP70hWaP2M4wnNRJ88lI9yQausc6yu+fNHUwhtyTAGZ+yMpiIVZdFoCLcun2Soi45FTrGAFGmRI6oLoMuz0vYD5w9M8AR4GF0eyn5rivh7ajGYfddJdvHzutXA/EDWO+lxC5ORVNm2GOUoWkduwqnH1d1pPT1VOzdpU6o7B7jY+Cfa7f6Tu71U9GdxalTVFzcQHGAVaaA3g7XJc9smtumPfit/DvLj0QTvsko8TQa1JJjrJJujI7PnfERvG03V9LS14Wb/qCDMalXu2mf7QtcoP0b4zj2yjHgB53Rn+E4J71RXr77iYV7XWV2qSFRq9BG8omoRp15pBykKcAnOxKWOfQ2zXup1mFnGZ78it3EYwmsXGIOg4rn8DtNsj5gj/ACAyP/FaVR7XDeBkaEffghlxttNr0DDljXGzrtlbXAG6OKOxe0GEHeeGgDxPRcNRxkXlVip8+sAXbrT5LGvGd/g2PNGrXZr0NpVGv3y176cnI7kxlbgsz4pxba5DwIERHA9UdiKgokM+WHg5ukmB0WLtNjQ9259M+E8k7DFcrqhOd1HuzGdCiwqdURITYVoJ87ro+jmPREuIPDKEXhnk39yg35+CMwZsevuEJLRaDFizECPfVVsdc+A8FbiRLmgcc+qQon30QXQX2b2zP9vv9wtXD0wTHvRZ2z2RTb74rZwLeS5Gd/cz0njKsUf2LgCyC0xzEjLmtPC7SqvBa8y08cwharQQ3vRWGaJjklRbehfkKLg20Ft7OSPwuOhAtbKIODJHZVuMkcxtUGM2k4uzskg2UXDQykpv5Bxj8HjFRkevmoYtvZCuxJvnqPVVYt0tHUW+67Bm+SmkEZu5BUYfUolouVWTLQQhomrOgOP+JUwhtoVDAE559AqpW6LzdRAQbeilTcQbSLaappHFKVrMaDKNeRBVtImc1n5G10RTefulyihkZM3KGMdEG5hCOGfM3Uab+9T/ACs/FJ6NHJtAGNZkqMK6x5+i1MRSkXmOaynCNU+MrVGfJHZCETRd2fx+EMXZ5q3CVLEK76Kx0WYk3HTxRbHSwW9hB1PqGlk9GoQVWtFr2dPs/wD22+9T4rc2csDZj5pjSDHmui2cLrjeQvuaPSePK8Sf4Ra65A4CfFE0RdDYN++556R0CIounxSlpivI/RRq4IDVamHEdFmbPEhalGQnR6OXILptBST00ysqEOz58q1J019ylUbLTbUE/wA8FRYG17q8nslo1XTegRehURaBn70VrVRhhH7oitUDGzqcuvFUltl06RXiq+72R9Xp+6z92Te5U3D9+aTByT4QUUIlLkxiybqPylfThO9kd/mrlAbc5q6k8JAT0TgRoqsKDaLtVcao7/JZ7HpVasJThbGqYTicSB7yWY91yoVKhJkpBXjGikp2JxlTpmMlXEqZBVygU4yBxyt43UAb3UaLpEKfvwQstRubFfZwXUtqf0wAbvt3DNc7sajAHO62sMQHdr9OnnmuP5Ek5uj0fi43HFFM1MPQ3ctM515BF4ahJMXGfcgq+KtwWlh67QNxgl0SSOmp0WeJXyLa37LcA+DHNbdJwzXO4UwQteg9Ngc2aNAVElQHJKwukeAnU6qVIEd6ctnT3KIZSmy6kpKhMV7GpU4knIZlB1axc6e4ToOSK2nVgBg6nog6Q1OSOJWuTK5JehmjNXtgC/cqn1BwPIqdF83IJ8E4UPF0iYjgbHv1RLXjIjdJNudkLXZmECFrmR9lAhKi7eZzHonYVCCDL/dO+mITi2g9U5fKhAF9OJv+6qlaNSjIKz3BAggfVTc6ygwXUs0QIsolF4enLgOaDonJbWzKXbHQnwSsjqLZpwQ5yS/J0uxqMmYyRmJof1Sf8QTPH2Ardh0uzKnjBvOIGpjwsuE5bZ6W/uopBD3hryADyW1gK7Gt3aTDnc6d7liYmhIP30WngsQXMbLwIEQOSKetCPIhewmmCT3mfFG0XKjAMtPFGfJgymROXJqwpqSqolJWFs8QfmB5Zaq7Dgz3KsjW3JW70SeC6Mt6KdIysTV3nk6fZPTdeeA+yqJurG69FpjpUZHtkK+fciMMOz3qiZKIwuTgOEhWAHtaHNg8IQtZhBg3tEnUad6so1IU6l7dYQCZuHfDu9FOYJj3Cz3Wcj2Cw4/ZEiE1sFWBRlMLFAJJDVqOcewrnVJNrBOw5jkoBmaFYATknYJV9AwT91CIalSjP+Fs7M+v/p4LIac+a0diuLqxtYgjuEJOf+3I1eK/6sf3R3uz3btIHU2HVSptuTwVNMQA3+1oPef2V2kLhM9DRViCqdngSZ4+5T4l2alh8FUaBUDd5pGbbgDmmY4chflzUcdfJ1OBZZE1TCBwNWw4HL8IjGPsr9HH9kQ8zKSWFFpSRDaPHIHnqqsc6GHqAPypAzdD7TfZjRFxvHkujGP3CcjSiBBSZkVEOHvVSY63ctRlIMN5ROG+oFDM5IymRmiBFogE81MZdDKiTvDuUGVo7xCBYBq/WeqMYckC49oomjURKl4F7FNVIPLTimLwclAFCgjRxVlMx3qt6aeaJCAb5FOxQcbnmnFv2UIWAx75ZLX+GWj5uv0/cLHB1W78KXqO4R4X/ZZvI1jka/E/vR/c7KLnr6CEnOsesJmHsz1Pj7CaraFxD0aAsdUtA1stv4bxZZDcwRbnxHvXqsGowl3RaGHZLJGbdPQrVjXFHK86fOfH0jpn4doBc36Dp/bz6eig/KM48xoobMxYsNHCQDodR0PqiK+CIPZu2bA6ToFaS1aMUXumRouhJUtdFj+6SXoueQUvfes3EPl5POFpOMAk6D+FkldTH22ZsvwRDs1ZTNlXoR39VKmfJPEDUnX70RvIWkFc4ooiCcJWg+iesNY6/lCSisPU3uydbA/lAlgT4k9VKm5PXplpIIyP3UWlEgWwpibpMOXgnPVQJEwmaPfmk7PuTDIqUQhWNwVEO4KVYy0clWwqMhM5LpPhCn9bu4LmZ95rs/hakQwc3ff9lk8uVY6+Tf8A+fHlmv4R025YN6A++5U4swC493U5IsNy952/KzNpVZIbwJ8lyoRtnXlkqLYsKzP3daWGZBmJz3hxH7IXDNv1aCtWk3ULUkceUtlDqNvlg3B3qbh76LoNkYz5tODYzDuTvwc1k1aMgRaDLeR4HgEsNiA2oH/TpUb32eOMFBaYJLlE1MRTDrOlrhqEldiYLieKSo4qyyejw3aZ3WZfUY+5WO70WjtetLg0X3R5rOOS6mNVHZjyu5DhKmc1GU9PVNQoVKETvDghKWsomkABJ7hxKKYQxu6BJhWHHW7LGzxi88kG4BvadcnTgnD3OsLDO3DqoFFVVzv1AzM3UGt1V9akYie6ZuhpsoAIpXt3qSHpPg96nMEhQJY5RJSJyTPRIM8dk8vyqg0q+M5UGNuqSZaKLsJh5cBxIC9A2fSDN0ZBreWeXpK57YuC3Yj6jcn+0HQc4zXQU4aLZ/mBmuX5OTk6R3fC8eUMbk/ZpCtrrHhr6lY+JqdvoPNGudMDqfSEbh9nUqjQ75YJOdyLpOJXLRPJfDH+7BKWIb/TJcOBvpPDotKniWN/W3xGSEGCpNB/ott1nxV9LZ9GJLLdT7/haFCSObygaH+tp/3t8Qg8fuP+l7ZGRkeBXPY2luVHNGQNp4aXWfjcVuC35A70t23xHrGkrs66ntsta3fG+2C2WmCHN9ZBb5pLhqG2SGPbNy4Fp4EWM9QmTfpSE84HNYgzPBVaK80OJHcZSbhhEbzfFbeSMXCRR4JMVxw943hy7zHgpUsOLneAMxBVlJA4sHbZF0KgJNshmdFRWowdD0PVRa+AQeqKdkqtMMjeMm/DolTaXOsYnXgqn4ibZD7JA2VvRAmuBMDId5PNDYijqAUqA1zvbqrHTxRIBtVrxcHiFF7Lyol1hyQAXMdzUiVSHKQffyRCmTJ04lHbLw286Tk25/CH2bhXVakNGQzOQHErrm4ZtOnut4iTq5Y/JzqCr2bfDwPJJX0TouDGy7yzJ5KVOrNyIlwAHCJz8laMODTqOJ+jdAjmbqhzfp8fH+FzX+T0La6Xr/gR82I7vMD8Lc2RV7LhGTvVc811h4fhbWxDIdnp6K2LUzL5i/o/z5NCqy8AZ3/CjioyExEGR74eata2TKtq4IgC5JHuPNbfZwmc7tahIkCSM+hP2PqsHGtljhnYruH0ZzgyO62dlxG16Lw99IDK40tmPIJUo1JM14sn2uJzjqRy9Uy1nbGqnQmeYSWn60fkQ8UvgwKIIg7stkTMAGNJKjiD2uyGATMNM6yPwnqXEuKqLRom17Mu6LhhXOa5zRO6L2juEIZrr+/YVtKq5oLQTBjI8Mlo46oxtEs3g5zy1xAEEZ5nLVH8AMevn4Js09bTokrFRmP98kQ59kNIUwbKyBYQK2itpnvJyQVMK/5kC3vkiWTLXN8dFS+gc1Jj+CtY7QAkmwi5J4KMgKHK/B4UvMAdScguzPwB/wDn+bUqinVInciQP8SRfeWPTAYN0ZLPPMkqj2aMGHk7l0GbOa2k3dHeeJ4ojFYn6Y638ln0nanIeZSfU8SufONyt9nd8eKhHl/g3MPix8pzL7z3d2idzhvxpEn/AK8Fl7PJmZy8z7uiKDt6rA0EHpqlzTumMhpOXzf8/wBBlWe03UAH34q3Z+0BSAcRYndI5RPkgv8AU/1Xn3kqMSSaY5gkd37BVjphmlKFPZ2lDa1EOBLiGki+6SDHMLQxO3MORZ5/9XDzsuJo7dHyg0sA3RpaDl5rQZh27u/UuTk2JP7BP5SXZxpY4flG1XxbZBFN7hoWgH0JWbtyo10Sx7XAaxMcCJlDUcVUa0CmIgnIjjlBmAEQMW1xio2JvJF5PNBzskIqLszQxv8AcfuktrebSdDmAyJa7iEkujRzPKsJSFSpTboXAHhcrY+MMI2kWBrGNI/s4ZQQekzzWPs3ENFdhqEhocLjSMiY0lHfFGIFR+8HhwAzsC68Z6+S6ck+afo5alHizJY246q3G4QBhfvX34i+n7KuibtHMequ2qSN4f8AkJHgAUx9lWtAJyHVIBPT4cxmnNpCYLIxxUQOCmXd5UXnzUJQ4cn35UA2PBTDFCbJNcuq+C8IA757x9P+2NN7VxHAaLFwGxqtQbzQI52npxXSYTBVWt3N3dERmO8zxSMmaKtWPx4ZOtHSs2mXH5jsmmB35uRTcPSq3cxruoE+K51roG7lunJaGDxBaZ0XKlbd2dWMVFUEYz4dougMmmeVx4FcftHBOo1HMfnoRkRxHJd855ewlguBIuBJ4LKp1GYkFlUQbjtCC1ytjyOPYztVZzlN+7TDsi6T5wPRTwQ3Q4nM36DS3ExK1v8A6MdlrzPy+H6m5jz9VKlstp3gSSXGT5+VwjOcdl8eV6/BkbOBMu4u8b39VKnTLhABhrX35ZDzctypggxnZbJaIbxk5lZWMxBYNxoM2b2dAOPMm/gqKVvSDyckk2W7MwAc6i3hJeOMGx9PBbmIG86dAPJZnw+128CR+k55gybFG1WmHAcD6J1v2zm5P1aMxzKlVu/TqbtzusE3AyvGZVuzcSa1JwdZzTB6iCPwiPg91V1EiDY2JI0kWWRsAn5tU3iTPMypJPf4C6rTOgA+bQF7tIj0TKOxXCXjST6lJJuQdI8l4pvlmJ0mO/giK1H9NsgfESjsBgjUYacgS/fk8mkRC690rOao2UbIpS6TkztHoOaFxtUuO9/kfyffJH1cQxsUmtPyw7tn9T448As7FVd8kwGi8NGTRwCi27DLogytGV+qk6qDyVLWJ2t0TBZMOChMpFOBwUCTaYWvsPDU3O3qpsMhBv1jRZBbdaOznmOzbXyCXkTcaQ3DTls7Fm0aQ1jkAfCFMbapC0nwXLNxLuPEJPqG+V7ecLnvwl7OmvIrVHR19pUnXBII5eRRdGtIn3C45xN7ozZeNMhpkzkeH7KPx+MdF1lUnR1VHG7hEOkcFVtqoC/eIiQL8+MhZtbEbjw1wDt4SDkQjKJ3mwOYh946FZ5RcWmaoOITQ2nAJeZDW6XJ5TOSEp7ZmCN2RoR+6GrMbTBJkxoLTylYFepDpaIB0mUzFi5kyzhja12dnS2mLXzNyBfkOIU37TpD9enD3dcbS2ibSPAq1+1jo2TxP7KsvFbeyssuHjaZ1GFxw+a0yN05k242+471mfGeNIeKTXAgtBJb+qchPcoYepvUnFwG+B8wEZdi5aRqCCUVt3Z4rU2VmwCwCQci21raiU/DFRasweR3cTDw9RzN0tdBa4FvGwgAHhyVmCxzmPL2kmT2wcjJvA0NyrMThQKVOp/cXCOAbH5QOzWF793RzvQlaXUlszpUdzsqgd0un6sp6pKVOg47tNrt3evMTAAyHkkuc3s0bP/Z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32" descr="data:image/jpeg;base64,/9j/4AAQSkZJRgABAQAAAQABAAD/2wCEAAkGBxQTEhQUExQWFRUVFBoXGBgUGBgXHBcYGhcXGBgYFxQYHCggGBolHBQVITEhJSkrLi4uFx8zODMsNygtLiwBCgoKDg0OGhAQGywfHyUsLCwsLCwsLCwsLCwsLCwsLCwsLCwsLCwsLCwsLCwsLCwsLCwsLCwsLCwsLCwsLCwsN//AABEIAP4AxwMBIgACEQEDEQH/xAAcAAABBQEBAQAAAAAAAAAAAAAEAAECAwUGBwj/xAA7EAABAwIDBQYFAwMEAgMAAAABAAIRAyEEMUEFElFhcSKBkaGx8AYTMsHRQuHxI1JiFDNygmOSBxUk/8QAGgEAAgMBAQAAAAAAAAAAAAAAAQMAAgQFBv/EACoRAAICAgICAQMDBQEAAAAAAAABAhEDIRIxBEFREyJhMnHwIzORodEF/9oADAMBAAIRAxEAPwDjaDpEaqEzbX1UqDL215eKqfZxhIS2bb0S+URceBUaotfPko1MSqX1TqrUwOSok7EHdj8z38VRunNPCIc9zrE2U6FpOQMHEKxp7laKaY0wjZb6bRDLVNvFWGgUxpwjYOLIJnHmpbiue1m6LkHhFlLorxBk6c6wouRASDeB9wi2zZDNyCKaMun2QYyBB7r3U/flxVT8/fBTFwEUCXZMu8ldhMO6oSG3gSqWMkwjsE/dkNz+6XOTS0GKthg2a5jd4/wPuqcHgH1n7rB3nIc1pCnVJ3SLDtZ6fsr9kF1N5jIm6y/VaT6s0fTs6X4c2C2lf6n5Fx+w0XX0MPbJZWzMawCSD4LbwuOY/wCk34EQsXLk9vZJWl0WbsXSVxIKZGhdnzW6pElptlzhVOfI7lM0j75KIbn78F2FRR2DlvkpCmr200+4jZTiV06cngrtwBTYxWtpZJfIclQOASptw5Kva7RgnqPFSpYdzn9okfboFWwlTKRyF1TVokZiOtlrUcKJIIJABvCRAMybZAHhxQWQPAxYVTkVWokE8JhDuHJOTTFyVDEc+5VKwi3NNTH3RQp9kwJhW0qnkq2tRdKiTbTkgy8QernPE8OSmAlXbYcinpNuomB7ZobPwZqPaxgu4+yu/wAHsOnTYGNALsy83Jdw6LJ+CcD2XVjmey3kBmV2Wz6UuC5vk5XJ8TVjgkrBqWyJLXEXGnqE2I+HQTvNFuGoXW0aIUqtMDJZlALzbo4Cvh6tHtNMgZh3uy6DY2KbVAHLvT/EdJvy3HiFm/DDCHU+/wAMlEXbuJ11A2vmkkzVJNsynzsBY9VD5UC+en7ounAB9+CZ7ZaQuipUxnC4gTlNjbpmi6MpUxactf4VpsrCNlIbknqVIEakXVtYC0cAhsQbnghDZMmkGbOpXldTsrZnzIc7XJcrha8Wyld5hcWz5bN0jsgAxosnluS6NGBJlj/hbfHYIbNjKnT+CmhzS6pYZgDRbeGc4sDm6hM97ousP1pRQ76dsyvin4epVqZLQGvaLEawNeJsvJKjYMEZFe2VqDgM15N8SYbcrvHMm3O62eFllJuLE+RjSimjGeLKVIZ9EnhJrosukjAyVI6HitHBugrNbmP4RzTqNDdVkXj0VYkWnmfZSpiFPEXGVs01HRD0T2eobCobuFoj/CfFdDslqx9n/wCzT/4N9FtbKFu9ceX62a1+k2qZT1TZQppPKsZq2Ye32E03RyKjsqm0Ci8ZbkHkVtVaAc2DkVnbMw249zNM471SmPU7ibDAknp04STNmZs+e3DPkY81aD2SFCbu6+hUw0mQNbfytzNSRnUwAb3zRDb+CFqshxHA3RVLNXl8ioFhZ3ITFC/W6PeqcXT7MzBHmFMcqZbKvtLaOzC6mHzciQIzA59y2dl2w7YMkkkpvh8/NpNY2Ja6DcWBn8qzB0dxzmHIO8lly5HK1L0Px44qpI1cLtGq1oHzAwZNbAJJ439FdhNpYl1UU6hYWl26XEFpHXmtensehUawxBYZBGp71dtDDgjnMzxOSxykqHLcqOf2walXE/IcX7jGTDTu7w4l32XK/FuEbTqw2d3cBG9M3Gsr0rBEOkuEkCJXDf8AyMR81hA/THgn+NP70hWaP2M4wnNRJ88lI9yQausc6yu+fNHUwhtyTAGZ+yMpiIVZdFoCLcun2Soi45FTrGAFGmRI6oLoMuz0vYD5w9M8AR4GF0eyn5rivh7ajGYfddJdvHzutXA/EDWO+lxC5ORVNm2GOUoWkduwqnH1d1pPT1VOzdpU6o7B7jY+Cfa7f6Tu71U9GdxalTVFzcQHGAVaaA3g7XJc9smtumPfit/DvLj0QTvsko8TQa1JJjrJJujI7PnfERvG03V9LS14Wb/qCDMalXu2mf7QtcoP0b4zj2yjHgB53Rn+E4J71RXr77iYV7XWV2qSFRq9BG8omoRp15pBykKcAnOxKWOfQ2zXup1mFnGZ78it3EYwmsXGIOg4rn8DtNsj5gj/ACAyP/FaVR7XDeBkaEffghlxttNr0DDljXGzrtlbXAG6OKOxe0GEHeeGgDxPRcNRxkXlVip8+sAXbrT5LGvGd/g2PNGrXZr0NpVGv3y176cnI7kxlbgsz4pxba5DwIERHA9UdiKgokM+WHg5ukmB0WLtNjQ9259M+E8k7DFcrqhOd1HuzGdCiwqdURITYVoJ87ro+jmPREuIPDKEXhnk39yg35+CMwZsevuEJLRaDFizECPfVVsdc+A8FbiRLmgcc+qQon30QXQX2b2zP9vv9wtXD0wTHvRZ2z2RTb74rZwLeS5Gd/cz0njKsUf2LgCyC0xzEjLmtPC7SqvBa8y08cwharQQ3vRWGaJjklRbehfkKLg20Ft7OSPwuOhAtbKIODJHZVuMkcxtUGM2k4uzskg2UXDQykpv5Bxj8HjFRkevmoYtvZCuxJvnqPVVYt0tHUW+67Bm+SmkEZu5BUYfUolouVWTLQQhomrOgOP+JUwhtoVDAE559AqpW6LzdRAQbeilTcQbSLaappHFKVrMaDKNeRBVtImc1n5G10RTefulyihkZM3KGMdEG5hCOGfM3Uab+9T/ACs/FJ6NHJtAGNZkqMK6x5+i1MRSkXmOaynCNU+MrVGfJHZCETRd2fx+EMXZ5q3CVLEK76Kx0WYk3HTxRbHSwW9hB1PqGlk9GoQVWtFr2dPs/wD22+9T4rc2csDZj5pjSDHmui2cLrjeQvuaPSePK8Sf4Ra65A4CfFE0RdDYN++556R0CIounxSlpivI/RRq4IDVamHEdFmbPEhalGQnR6OXILptBST00ysqEOz58q1J019ylUbLTbUE/wA8FRYG17q8nslo1XTegRehURaBn70VrVRhhH7oitUDGzqcuvFUltl06RXiq+72R9Xp+6z92Te5U3D9+aTByT4QUUIlLkxiybqPylfThO9kd/mrlAbc5q6k8JAT0TgRoqsKDaLtVcao7/JZ7HpVasJThbGqYTicSB7yWY91yoVKhJkpBXjGikp2JxlTpmMlXEqZBVygU4yBxyt43UAb3UaLpEKfvwQstRubFfZwXUtqf0wAbvt3DNc7sajAHO62sMQHdr9OnnmuP5Ek5uj0fi43HFFM1MPQ3ctM515BF4ahJMXGfcgq+KtwWlh67QNxgl0SSOmp0WeJXyLa37LcA+DHNbdJwzXO4UwQteg9Ngc2aNAVElQHJKwukeAnU6qVIEd6ctnT3KIZSmy6kpKhMV7GpU4knIZlB1axc6e4ToOSK2nVgBg6nog6Q1OSOJWuTK5JehmjNXtgC/cqn1BwPIqdF83IJ8E4UPF0iYjgbHv1RLXjIjdJNudkLXZmECFrmR9lAhKi7eZzHonYVCCDL/dO+mITi2g9U5fKhAF9OJv+6qlaNSjIKz3BAggfVTc6ygwXUs0QIsolF4enLgOaDonJbWzKXbHQnwSsjqLZpwQ5yS/J0uxqMmYyRmJof1Sf8QTPH2Ardh0uzKnjBvOIGpjwsuE5bZ6W/uopBD3hryADyW1gK7Gt3aTDnc6d7liYmhIP30WngsQXMbLwIEQOSKetCPIhewmmCT3mfFG0XKjAMtPFGfJgymROXJqwpqSqolJWFs8QfmB5Zaq7Dgz3KsjW3JW70SeC6Mt6KdIysTV3nk6fZPTdeeA+yqJurG69FpjpUZHtkK+fciMMOz3qiZKIwuTgOEhWAHtaHNg8IQtZhBg3tEnUad6so1IU6l7dYQCZuHfDu9FOYJj3Cz3Wcj2Cw4/ZEiE1sFWBRlMLFAJJDVqOcewrnVJNrBOw5jkoBmaFYATknYJV9AwT91CIalSjP+Fs7M+v/p4LIac+a0diuLqxtYgjuEJOf+3I1eK/6sf3R3uz3btIHU2HVSptuTwVNMQA3+1oPef2V2kLhM9DRViCqdngSZ4+5T4l2alh8FUaBUDd5pGbbgDmmY4chflzUcdfJ1OBZZE1TCBwNWw4HL8IjGPsr9HH9kQ8zKSWFFpSRDaPHIHnqqsc6GHqAPypAzdD7TfZjRFxvHkujGP3CcjSiBBSZkVEOHvVSY63ctRlIMN5ROG+oFDM5IymRmiBFogE81MZdDKiTvDuUGVo7xCBYBq/WeqMYckC49oomjURKl4F7FNVIPLTimLwclAFCgjRxVlMx3qt6aeaJCAb5FOxQcbnmnFv2UIWAx75ZLX+GWj5uv0/cLHB1W78KXqO4R4X/ZZvI1jka/E/vR/c7KLnr6CEnOsesJmHsz1Pj7CaraFxD0aAsdUtA1stv4bxZZDcwRbnxHvXqsGowl3RaGHZLJGbdPQrVjXFHK86fOfH0jpn4doBc36Dp/bz6eig/KM48xoobMxYsNHCQDodR0PqiK+CIPZu2bA6ToFaS1aMUXumRouhJUtdFj+6SXoueQUvfes3EPl5POFpOMAk6D+FkldTH22ZsvwRDs1ZTNlXoR39VKmfJPEDUnX70RvIWkFc4ooiCcJWg+iesNY6/lCSisPU3uydbA/lAlgT4k9VKm5PXplpIIyP3UWlEgWwpibpMOXgnPVQJEwmaPfmk7PuTDIqUQhWNwVEO4KVYy0clWwqMhM5LpPhCn9bu4LmZ95rs/hakQwc3ff9lk8uVY6+Tf8A+fHlmv4R025YN6A++5U4swC493U5IsNy952/KzNpVZIbwJ8lyoRtnXlkqLYsKzP3daWGZBmJz3hxH7IXDNv1aCtWk3ULUkceUtlDqNvlg3B3qbh76LoNkYz5tODYzDuTvwc1k1aMgRaDLeR4HgEsNiA2oH/TpUb32eOMFBaYJLlE1MRTDrOlrhqEldiYLieKSo4qyyejw3aZ3WZfUY+5WO70WjtetLg0X3R5rOOS6mNVHZjyu5DhKmc1GU9PVNQoVKETvDghKWsomkABJ7hxKKYQxu6BJhWHHW7LGzxi88kG4BvadcnTgnD3OsLDO3DqoFFVVzv1AzM3UGt1V9akYie6ZuhpsoAIpXt3qSHpPg96nMEhQJY5RJSJyTPRIM8dk8vyqg0q+M5UGNuqSZaKLsJh5cBxIC9A2fSDN0ZBreWeXpK57YuC3Yj6jcn+0HQc4zXQU4aLZ/mBmuX5OTk6R3fC8eUMbk/ZpCtrrHhr6lY+JqdvoPNGudMDqfSEbh9nUqjQ75YJOdyLpOJXLRPJfDH+7BKWIb/TJcOBvpPDotKniWN/W3xGSEGCpNB/ott1nxV9LZ9GJLLdT7/haFCSObygaH+tp/3t8Qg8fuP+l7ZGRkeBXPY2luVHNGQNp4aXWfjcVuC35A70t23xHrGkrs66ntsta3fG+2C2WmCHN9ZBb5pLhqG2SGPbNy4Fp4EWM9QmTfpSE84HNYgzPBVaK80OJHcZSbhhEbzfFbeSMXCRR4JMVxw943hy7zHgpUsOLneAMxBVlJA4sHbZF0KgJNshmdFRWowdD0PVRa+AQeqKdkqtMMjeMm/DolTaXOsYnXgqn4ibZD7JA2VvRAmuBMDId5PNDYijqAUqA1zvbqrHTxRIBtVrxcHiFF7Lyol1hyQAXMdzUiVSHKQffyRCmTJ04lHbLw286Tk25/CH2bhXVakNGQzOQHErrm4ZtOnut4iTq5Y/JzqCr2bfDwPJJX0TouDGy7yzJ5KVOrNyIlwAHCJz8laMODTqOJ+jdAjmbqhzfp8fH+FzX+T0La6Xr/gR82I7vMD8Lc2RV7LhGTvVc811h4fhbWxDIdnp6K2LUzL5i/o/z5NCqy8AZ3/CjioyExEGR74eata2TKtq4IgC5JHuPNbfZwmc7tahIkCSM+hP2PqsHGtljhnYruH0ZzgyO62dlxG16Lw99IDK40tmPIJUo1JM14sn2uJzjqRy9Uy1nbGqnQmeYSWn60fkQ8UvgwKIIg7stkTMAGNJKjiD2uyGATMNM6yPwnqXEuKqLRom17Mu6LhhXOa5zRO6L2juEIZrr+/YVtKq5oLQTBjI8Mlo46oxtEs3g5zy1xAEEZ5nLVH8AMevn4Js09bTokrFRmP98kQ59kNIUwbKyBYQK2itpnvJyQVMK/5kC3vkiWTLXN8dFS+gc1Jj+CtY7QAkmwi5J4KMgKHK/B4UvMAdScguzPwB/wDn+bUqinVInciQP8SRfeWPTAYN0ZLPPMkqj2aMGHk7l0GbOa2k3dHeeJ4ojFYn6Y638ln0nanIeZSfU8SufONyt9nd8eKhHl/g3MPix8pzL7z3d2idzhvxpEn/AK8Fl7PJmZy8z7uiKDt6rA0EHpqlzTumMhpOXzf8/wBBlWe03UAH34q3Z+0BSAcRYndI5RPkgv8AU/1Xn3kqMSSaY5gkd37BVjphmlKFPZ2lDa1EOBLiGki+6SDHMLQxO3MORZ5/9XDzsuJo7dHyg0sA3RpaDl5rQZh27u/UuTk2JP7BP5SXZxpY4flG1XxbZBFN7hoWgH0JWbtyo10Sx7XAaxMcCJlDUcVUa0CmIgnIjjlBmAEQMW1xio2JvJF5PNBzskIqLszQxv8AcfuktrebSdDmAyJa7iEkujRzPKsJSFSpTboXAHhcrY+MMI2kWBrGNI/s4ZQQekzzWPs3ENFdhqEhocLjSMiY0lHfFGIFR+8HhwAzsC68Z6+S6ck+afo5alHizJY246q3G4QBhfvX34i+n7KuibtHMequ2qSN4f8AkJHgAUx9lWtAJyHVIBPT4cxmnNpCYLIxxUQOCmXd5UXnzUJQ4cn35UA2PBTDFCbJNcuq+C8IA757x9P+2NN7VxHAaLFwGxqtQbzQI52npxXSYTBVWt3N3dERmO8zxSMmaKtWPx4ZOtHSs2mXH5jsmmB35uRTcPSq3cxruoE+K51roG7lunJaGDxBaZ0XKlbd2dWMVFUEYz4dougMmmeVx4FcftHBOo1HMfnoRkRxHJd855ewlguBIuBJ4LKp1GYkFlUQbjtCC1ytjyOPYztVZzlN+7TDsi6T5wPRTwQ3Q4nM36DS3ExK1v8A6MdlrzPy+H6m5jz9VKlstp3gSSXGT5+VwjOcdl8eV6/BkbOBMu4u8b39VKnTLhABhrX35ZDzctypggxnZbJaIbxk5lZWMxBYNxoM2b2dAOPMm/gqKVvSDyckk2W7MwAc6i3hJeOMGx9PBbmIG86dAPJZnw+128CR+k55gybFG1WmHAcD6J1v2zm5P1aMxzKlVu/TqbtzusE3AyvGZVuzcSa1JwdZzTB6iCPwiPg91V1EiDY2JI0kWWRsAn5tU3iTPMypJPf4C6rTOgA+bQF7tIj0TKOxXCXjST6lJJuQdI8l4pvlmJ0mO/giK1H9NsgfESjsBgjUYacgS/fk8mkRC690rOao2UbIpS6TkztHoOaFxtUuO9/kfyffJH1cQxsUmtPyw7tn9T448As7FVd8kwGi8NGTRwCi27DLogytGV+qk6qDyVLWJ2t0TBZMOChMpFOBwUCTaYWvsPDU3O3qpsMhBv1jRZBbdaOznmOzbXyCXkTcaQ3DTls7Fm0aQ1jkAfCFMbapC0nwXLNxLuPEJPqG+V7ecLnvwl7OmvIrVHR19pUnXBII5eRRdGtIn3C45xN7ozZeNMhpkzkeH7KPx+MdF1lUnR1VHG7hEOkcFVtqoC/eIiQL8+MhZtbEbjw1wDt4SDkQjKJ3mwOYh946FZ5RcWmaoOITQ2nAJeZDW6XJ5TOSEp7ZmCN2RoR+6GrMbTBJkxoLTylYFepDpaIB0mUzFi5kyzhja12dnS2mLXzNyBfkOIU37TpD9enD3dcbS2ibSPAq1+1jo2TxP7KsvFbeyssuHjaZ1GFxw+a0yN05k242+471mfGeNIeKTXAgtBJb+qchPcoYepvUnFwG+B8wEZdi5aRqCCUVt3Z4rU2VmwCwCQci21raiU/DFRasweR3cTDw9RzN0tdBa4FvGwgAHhyVmCxzmPL2kmT2wcjJvA0NyrMThQKVOp/cXCOAbH5QOzWF793RzvQlaXUlszpUdzsqgd0un6sp6pKVOg47tNrt3evMTAAyHkkuc3s0bP/Z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AutoShape 34" descr="data:image/jpeg;base64,/9j/4AAQSkZJRgABAQAAAQABAAD/2wCEAAkGBxQTEhQUExQWFRUVFBoXGBgUGBgXHBcYGhcXGBgYFxQYHCggGBolHBQVITEhJSkrLi4uFx8zODMsNygtLiwBCgoKDg0OGhAQGywfHyUsLCwsLCwsLCwsLCwsLCwsLCwsLCwsLCwsLCwsLCwsLCwsLCwsLCwsLCwsLCwsLCwsN//AABEIAP4AxwMBIgACEQEDEQH/xAAcAAABBQEBAQAAAAAAAAAAAAAEAAECAwUGBwj/xAA7EAABAwIDBQYFAwMEAgMAAAABAAIRAyEEMUEFElFhcSKBkaGx8AYTMsHRQuHxI1JiFDNygmOSBxUk/8QAGgEAAgMBAQAAAAAAAAAAAAAAAQMAAgQFBv/EACoRAAICAgICAQMDBQEAAAAAAAABAhEDIRIxBEFREyJhMnHwIzORodEF/9oADAMBAAIRAxEAPwDjaDpEaqEzbX1UqDL215eKqfZxhIS2bb0S+URceBUaotfPko1MSqX1TqrUwOSok7EHdj8z38VRunNPCIc9zrE2U6FpOQMHEKxp7laKaY0wjZb6bRDLVNvFWGgUxpwjYOLIJnHmpbiue1m6LkHhFlLorxBk6c6wouRASDeB9wi2zZDNyCKaMun2QYyBB7r3U/flxVT8/fBTFwEUCXZMu8ldhMO6oSG3gSqWMkwjsE/dkNz+6XOTS0GKthg2a5jd4/wPuqcHgH1n7rB3nIc1pCnVJ3SLDtZ6fsr9kF1N5jIm6y/VaT6s0fTs6X4c2C2lf6n5Fx+w0XX0MPbJZWzMawCSD4LbwuOY/wCk34EQsXLk9vZJWl0WbsXSVxIKZGhdnzW6pElptlzhVOfI7lM0j75KIbn78F2FRR2DlvkpCmr200+4jZTiV06cngrtwBTYxWtpZJfIclQOASptw5Kva7RgnqPFSpYdzn9okfboFWwlTKRyF1TVokZiOtlrUcKJIIJABvCRAMybZAHhxQWQPAxYVTkVWokE8JhDuHJOTTFyVDEc+5VKwi3NNTH3RQp9kwJhW0qnkq2tRdKiTbTkgy8QernPE8OSmAlXbYcinpNuomB7ZobPwZqPaxgu4+yu/wAHsOnTYGNALsy83Jdw6LJ+CcD2XVjmey3kBmV2Wz6UuC5vk5XJ8TVjgkrBqWyJLXEXGnqE2I+HQTvNFuGoXW0aIUqtMDJZlALzbo4Cvh6tHtNMgZh3uy6DY2KbVAHLvT/EdJvy3HiFm/DDCHU+/wAMlEXbuJ11A2vmkkzVJNsynzsBY9VD5UC+en7ounAB9+CZ7ZaQuipUxnC4gTlNjbpmi6MpUxactf4VpsrCNlIbknqVIEakXVtYC0cAhsQbnghDZMmkGbOpXldTsrZnzIc7XJcrha8Wyld5hcWz5bN0jsgAxosnluS6NGBJlj/hbfHYIbNjKnT+CmhzS6pYZgDRbeGc4sDm6hM97ousP1pRQ76dsyvin4epVqZLQGvaLEawNeJsvJKjYMEZFe2VqDgM15N8SYbcrvHMm3O62eFllJuLE+RjSimjGeLKVIZ9EnhJrosukjAyVI6HitHBugrNbmP4RzTqNDdVkXj0VYkWnmfZSpiFPEXGVs01HRD0T2eobCobuFoj/CfFdDslqx9n/wCzT/4N9FtbKFu9ceX62a1+k2qZT1TZQppPKsZq2Ye32E03RyKjsqm0Ci8ZbkHkVtVaAc2DkVnbMw249zNM471SmPU7ibDAknp04STNmZs+e3DPkY81aD2SFCbu6+hUw0mQNbfytzNSRnUwAb3zRDb+CFqshxHA3RVLNXl8ioFhZ3ITFC/W6PeqcXT7MzBHmFMcqZbKvtLaOzC6mHzciQIzA59y2dl2w7YMkkkpvh8/NpNY2Ja6DcWBn8qzB0dxzmHIO8lly5HK1L0Px44qpI1cLtGq1oHzAwZNbAJJ439FdhNpYl1UU6hYWl26XEFpHXmtensehUawxBYZBGp71dtDDgjnMzxOSxykqHLcqOf2walXE/IcX7jGTDTu7w4l32XK/FuEbTqw2d3cBG9M3Gsr0rBEOkuEkCJXDf8AyMR81hA/THgn+NP70hWaP2M4wnNRJ88lI9yQausc6yu+fNHUwhtyTAGZ+yMpiIVZdFoCLcun2Soi45FTrGAFGmRI6oLoMuz0vYD5w9M8AR4GF0eyn5rivh7ajGYfddJdvHzutXA/EDWO+lxC5ORVNm2GOUoWkduwqnH1d1pPT1VOzdpU6o7B7jY+Cfa7f6Tu71U9GdxalTVFzcQHGAVaaA3g7XJc9smtumPfit/DvLj0QTvsko8TQa1JJjrJJujI7PnfERvG03V9LS14Wb/qCDMalXu2mf7QtcoP0b4zj2yjHgB53Rn+E4J71RXr77iYV7XWV2qSFRq9BG8omoRp15pBykKcAnOxKWOfQ2zXup1mFnGZ78it3EYwmsXGIOg4rn8DtNsj5gj/ACAyP/FaVR7XDeBkaEffghlxttNr0DDljXGzrtlbXAG6OKOxe0GEHeeGgDxPRcNRxkXlVip8+sAXbrT5LGvGd/g2PNGrXZr0NpVGv3y176cnI7kxlbgsz4pxba5DwIERHA9UdiKgokM+WHg5ukmB0WLtNjQ9259M+E8k7DFcrqhOd1HuzGdCiwqdURITYVoJ87ro+jmPREuIPDKEXhnk39yg35+CMwZsevuEJLRaDFizECPfVVsdc+A8FbiRLmgcc+qQon30QXQX2b2zP9vv9wtXD0wTHvRZ2z2RTb74rZwLeS5Gd/cz0njKsUf2LgCyC0xzEjLmtPC7SqvBa8y08cwharQQ3vRWGaJjklRbehfkKLg20Ft7OSPwuOhAtbKIODJHZVuMkcxtUGM2k4uzskg2UXDQykpv5Bxj8HjFRkevmoYtvZCuxJvnqPVVYt0tHUW+67Bm+SmkEZu5BUYfUolouVWTLQQhomrOgOP+JUwhtoVDAE559AqpW6LzdRAQbeilTcQbSLaappHFKVrMaDKNeRBVtImc1n5G10RTefulyihkZM3KGMdEG5hCOGfM3Uab+9T/ACs/FJ6NHJtAGNZkqMK6x5+i1MRSkXmOaynCNU+MrVGfJHZCETRd2fx+EMXZ5q3CVLEK76Kx0WYk3HTxRbHSwW9hB1PqGlk9GoQVWtFr2dPs/wD22+9T4rc2csDZj5pjSDHmui2cLrjeQvuaPSePK8Sf4Ra65A4CfFE0RdDYN++556R0CIounxSlpivI/RRq4IDVamHEdFmbPEhalGQnR6OXILptBST00ysqEOz58q1J019ylUbLTbUE/wA8FRYG17q8nslo1XTegRehURaBn70VrVRhhH7oitUDGzqcuvFUltl06RXiq+72R9Xp+6z92Te5U3D9+aTByT4QUUIlLkxiybqPylfThO9kd/mrlAbc5q6k8JAT0TgRoqsKDaLtVcao7/JZ7HpVasJThbGqYTicSB7yWY91yoVKhJkpBXjGikp2JxlTpmMlXEqZBVygU4yBxyt43UAb3UaLpEKfvwQstRubFfZwXUtqf0wAbvt3DNc7sajAHO62sMQHdr9OnnmuP5Ek5uj0fi43HFFM1MPQ3ctM515BF4ahJMXGfcgq+KtwWlh67QNxgl0SSOmp0WeJXyLa37LcA+DHNbdJwzXO4UwQteg9Ngc2aNAVElQHJKwukeAnU6qVIEd6ctnT3KIZSmy6kpKhMV7GpU4knIZlB1axc6e4ToOSK2nVgBg6nog6Q1OSOJWuTK5JehmjNXtgC/cqn1BwPIqdF83IJ8E4UPF0iYjgbHv1RLXjIjdJNudkLXZmECFrmR9lAhKi7eZzHonYVCCDL/dO+mITi2g9U5fKhAF9OJv+6qlaNSjIKz3BAggfVTc6ygwXUs0QIsolF4enLgOaDonJbWzKXbHQnwSsjqLZpwQ5yS/J0uxqMmYyRmJof1Sf8QTPH2Ardh0uzKnjBvOIGpjwsuE5bZ6W/uopBD3hryADyW1gK7Gt3aTDnc6d7liYmhIP30WngsQXMbLwIEQOSKetCPIhewmmCT3mfFG0XKjAMtPFGfJgymROXJqwpqSqolJWFs8QfmB5Zaq7Dgz3KsjW3JW70SeC6Mt6KdIysTV3nk6fZPTdeeA+yqJurG69FpjpUZHtkK+fciMMOz3qiZKIwuTgOEhWAHtaHNg8IQtZhBg3tEnUad6so1IU6l7dYQCZuHfDu9FOYJj3Cz3Wcj2Cw4/ZEiE1sFWBRlMLFAJJDVqOcewrnVJNrBOw5jkoBmaFYATknYJV9AwT91CIalSjP+Fs7M+v/p4LIac+a0diuLqxtYgjuEJOf+3I1eK/6sf3R3uz3btIHU2HVSptuTwVNMQA3+1oPef2V2kLhM9DRViCqdngSZ4+5T4l2alh8FUaBUDd5pGbbgDmmY4chflzUcdfJ1OBZZE1TCBwNWw4HL8IjGPsr9HH9kQ8zKSWFFpSRDaPHIHnqqsc6GHqAPypAzdD7TfZjRFxvHkujGP3CcjSiBBSZkVEOHvVSY63ctRlIMN5ROG+oFDM5IymRmiBFogE81MZdDKiTvDuUGVo7xCBYBq/WeqMYckC49oomjURKl4F7FNVIPLTimLwclAFCgjRxVlMx3qt6aeaJCAb5FOxQcbnmnFv2UIWAx75ZLX+GWj5uv0/cLHB1W78KXqO4R4X/ZZvI1jka/E/vR/c7KLnr6CEnOsesJmHsz1Pj7CaraFxD0aAsdUtA1stv4bxZZDcwRbnxHvXqsGowl3RaGHZLJGbdPQrVjXFHK86fOfH0jpn4doBc36Dp/bz6eig/KM48xoobMxYsNHCQDodR0PqiK+CIPZu2bA6ToFaS1aMUXumRouhJUtdFj+6SXoueQUvfes3EPl5POFpOMAk6D+FkldTH22ZsvwRDs1ZTNlXoR39VKmfJPEDUnX70RvIWkFc4ooiCcJWg+iesNY6/lCSisPU3uydbA/lAlgT4k9VKm5PXplpIIyP3UWlEgWwpibpMOXgnPVQJEwmaPfmk7PuTDIqUQhWNwVEO4KVYy0clWwqMhM5LpPhCn9bu4LmZ95rs/hakQwc3ff9lk8uVY6+Tf8A+fHlmv4R025YN6A++5U4swC493U5IsNy952/KzNpVZIbwJ8lyoRtnXlkqLYsKzP3daWGZBmJz3hxH7IXDNv1aCtWk3ULUkceUtlDqNvlg3B3qbh76LoNkYz5tODYzDuTvwc1k1aMgRaDLeR4HgEsNiA2oH/TpUb32eOMFBaYJLlE1MRTDrOlrhqEldiYLieKSo4qyyejw3aZ3WZfUY+5WO70WjtetLg0X3R5rOOS6mNVHZjyu5DhKmc1GU9PVNQoVKETvDghKWsomkABJ7hxKKYQxu6BJhWHHW7LGzxi88kG4BvadcnTgnD3OsLDO3DqoFFVVzv1AzM3UGt1V9akYie6ZuhpsoAIpXt3qSHpPg96nMEhQJY5RJSJyTPRIM8dk8vyqg0q+M5UGNuqSZaKLsJh5cBxIC9A2fSDN0ZBreWeXpK57YuC3Yj6jcn+0HQc4zXQU4aLZ/mBmuX5OTk6R3fC8eUMbk/ZpCtrrHhr6lY+JqdvoPNGudMDqfSEbh9nUqjQ75YJOdyLpOJXLRPJfDH+7BKWIb/TJcOBvpPDotKniWN/W3xGSEGCpNB/ott1nxV9LZ9GJLLdT7/haFCSObygaH+tp/3t8Qg8fuP+l7ZGRkeBXPY2luVHNGQNp4aXWfjcVuC35A70t23xHrGkrs66ntsta3fG+2C2WmCHN9ZBb5pLhqG2SGPbNy4Fp4EWM9QmTfpSE84HNYgzPBVaK80OJHcZSbhhEbzfFbeSMXCRR4JMVxw943hy7zHgpUsOLneAMxBVlJA4sHbZF0KgJNshmdFRWowdD0PVRa+AQeqKdkqtMMjeMm/DolTaXOsYnXgqn4ibZD7JA2VvRAmuBMDId5PNDYijqAUqA1zvbqrHTxRIBtVrxcHiFF7Lyol1hyQAXMdzUiVSHKQffyRCmTJ04lHbLw286Tk25/CH2bhXVakNGQzOQHErrm4ZtOnut4iTq5Y/JzqCr2bfDwPJJX0TouDGy7yzJ5KVOrNyIlwAHCJz8laMODTqOJ+jdAjmbqhzfp8fH+FzX+T0La6Xr/gR82I7vMD8Lc2RV7LhGTvVc811h4fhbWxDIdnp6K2LUzL5i/o/z5NCqy8AZ3/CjioyExEGR74eata2TKtq4IgC5JHuPNbfZwmc7tahIkCSM+hP2PqsHGtljhnYruH0ZzgyO62dlxG16Lw99IDK40tmPIJUo1JM14sn2uJzjqRy9Uy1nbGqnQmeYSWn60fkQ8UvgwKIIg7stkTMAGNJKjiD2uyGATMNM6yPwnqXEuKqLRom17Mu6LhhXOa5zRO6L2juEIZrr+/YVtKq5oLQTBjI8Mlo46oxtEs3g5zy1xAEEZ5nLVH8AMevn4Js09bTokrFRmP98kQ59kNIUwbKyBYQK2itpnvJyQVMK/5kC3vkiWTLXN8dFS+gc1Jj+CtY7QAkmwi5J4KMgKHK/B4UvMAdScguzPwB/wDn+bUqinVInciQP8SRfeWPTAYN0ZLPPMkqj2aMGHk7l0GbOa2k3dHeeJ4ojFYn6Y638ln0nanIeZSfU8SufONyt9nd8eKhHl/g3MPix8pzL7z3d2idzhvxpEn/AK8Fl7PJmZy8z7uiKDt6rA0EHpqlzTumMhpOXzf8/wBBlWe03UAH34q3Z+0BSAcRYndI5RPkgv8AU/1Xn3kqMSSaY5gkd37BVjphmlKFPZ2lDa1EOBLiGki+6SDHMLQxO3MORZ5/9XDzsuJo7dHyg0sA3RpaDl5rQZh27u/UuTk2JP7BP5SXZxpY4flG1XxbZBFN7hoWgH0JWbtyo10Sx7XAaxMcCJlDUcVUa0CmIgnIjjlBmAEQMW1xio2JvJF5PNBzskIqLszQxv8AcfuktrebSdDmAyJa7iEkujRzPKsJSFSpTboXAHhcrY+MMI2kWBrGNI/s4ZQQekzzWPs3ENFdhqEhocLjSMiY0lHfFGIFR+8HhwAzsC68Z6+S6ck+afo5alHizJY246q3G4QBhfvX34i+n7KuibtHMequ2qSN4f8AkJHgAUx9lWtAJyHVIBPT4cxmnNpCYLIxxUQOCmXd5UXnzUJQ4cn35UA2PBTDFCbJNcuq+C8IA757x9P+2NN7VxHAaLFwGxqtQbzQI52npxXSYTBVWt3N3dERmO8zxSMmaKtWPx4ZOtHSs2mXH5jsmmB35uRTcPSq3cxruoE+K51roG7lunJaGDxBaZ0XKlbd2dWMVFUEYz4dougMmmeVx4FcftHBOo1HMfnoRkRxHJd855ewlguBIuBJ4LKp1GYkFlUQbjtCC1ytjyOPYztVZzlN+7TDsi6T5wPRTwQ3Q4nM36DS3ExK1v8A6MdlrzPy+H6m5jz9VKlstp3gSSXGT5+VwjOcdl8eV6/BkbOBMu4u8b39VKnTLhABhrX35ZDzctypggxnZbJaIbxk5lZWMxBYNxoM2b2dAOPMm/gqKVvSDyckk2W7MwAc6i3hJeOMGx9PBbmIG86dAPJZnw+128CR+k55gybFG1WmHAcD6J1v2zm5P1aMxzKlVu/TqbtzusE3AyvGZVuzcSa1JwdZzTB6iCPwiPg91V1EiDY2JI0kWWRsAn5tU3iTPMypJPf4C6rTOgA+bQF7tIj0TKOxXCXjST6lJJuQdI8l4pvlmJ0mO/giK1H9NsgfESjsBgjUYacgS/fk8mkRC690rOao2UbIpS6TkztHoOaFxtUuO9/kfyffJH1cQxsUmtPyw7tn9T448As7FVd8kwGi8NGTRwCi27DLogytGV+qk6qDyVLWJ2t0TBZMOChMpFOBwUCTaYWvsPDU3O3qpsMhBv1jRZBbdaOznmOzbXyCXkTcaQ3DTls7Fm0aQ1jkAfCFMbapC0nwXLNxLuPEJPqG+V7ecLnvwl7OmvIrVHR19pUnXBII5eRRdGtIn3C45xN7ozZeNMhpkzkeH7KPx+MdF1lUnR1VHG7hEOkcFVtqoC/eIiQL8+MhZtbEbjw1wDt4SDkQjKJ3mwOYh946FZ5RcWmaoOITQ2nAJeZDW6XJ5TOSEp7ZmCN2RoR+6GrMbTBJkxoLTylYFepDpaIB0mUzFi5kyzhja12dnS2mLXzNyBfkOIU37TpD9enD3dcbS2ibSPAq1+1jo2TxP7KsvFbeyssuHjaZ1GFxw+a0yN05k242+471mfGeNIeKTXAgtBJb+qchPcoYepvUnFwG+B8wEZdi5aRqCCUVt3Z4rU2VmwCwCQci21raiU/DFRasweR3cTDw9RzN0tdBa4FvGwgAHhyVmCxzmPL2kmT2wcjJvA0NyrMThQKVOp/cXCOAbH5QOzWF793RzvQlaXUlszpUdzsqgd0un6sp6pKVOg47tNrt3evMTAAyHkkuc3s0bP/Z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36" descr="data:image/jpeg;base64,/9j/4AAQSkZJRgABAQAAAQABAAD/2wCEAAkGBxQTEhQUExQWFRUVFBoXGBgUGBgXHBcYGhcXGBgYFxQYHCggGBolHBQVITEhJSkrLi4uFx8zODMsNygtLiwBCgoKDg0OGhAQGywfHyUsLCwsLCwsLCwsLCwsLCwsLCwsLCwsLCwsLCwsLCwsLCwsLCwsLCwsLCwsLCwsLCwsN//AABEIAP4AxwMBIgACEQEDEQH/xAAcAAABBQEBAQAAAAAAAAAAAAAEAAECAwUGBwj/xAA7EAABAwIDBQYFAwMEAgMAAAABAAIRAyEEMUEFElFhcSKBkaGx8AYTMsHRQuHxI1JiFDNygmOSBxUk/8QAGgEAAgMBAQAAAAAAAAAAAAAAAQMAAgQFBv/EACoRAAICAgICAQMDBQEAAAAAAAABAhEDIRIxBEFREyJhMnHwIzORodEF/9oADAMBAAIRAxEAPwDjaDpEaqEzbX1UqDL215eKqfZxhIS2bb0S+URceBUaotfPko1MSqX1TqrUwOSok7EHdj8z38VRunNPCIc9zrE2U6FpOQMHEKxp7laKaY0wjZb6bRDLVNvFWGgUxpwjYOLIJnHmpbiue1m6LkHhFlLorxBk6c6wouRASDeB9wi2zZDNyCKaMun2QYyBB7r3U/flxVT8/fBTFwEUCXZMu8ldhMO6oSG3gSqWMkwjsE/dkNz+6XOTS0GKthg2a5jd4/wPuqcHgH1n7rB3nIc1pCnVJ3SLDtZ6fsr9kF1N5jIm6y/VaT6s0fTs6X4c2C2lf6n5Fx+w0XX0MPbJZWzMawCSD4LbwuOY/wCk34EQsXLk9vZJWl0WbsXSVxIKZGhdnzW6pElptlzhVOfI7lM0j75KIbn78F2FRR2DlvkpCmr200+4jZTiV06cngrtwBTYxWtpZJfIclQOASptw5Kva7RgnqPFSpYdzn9okfboFWwlTKRyF1TVokZiOtlrUcKJIIJABvCRAMybZAHhxQWQPAxYVTkVWokE8JhDuHJOTTFyVDEc+5VKwi3NNTH3RQp9kwJhW0qnkq2tRdKiTbTkgy8QernPE8OSmAlXbYcinpNuomB7ZobPwZqPaxgu4+yu/wAHsOnTYGNALsy83Jdw6LJ+CcD2XVjmey3kBmV2Wz6UuC5vk5XJ8TVjgkrBqWyJLXEXGnqE2I+HQTvNFuGoXW0aIUqtMDJZlALzbo4Cvh6tHtNMgZh3uy6DY2KbVAHLvT/EdJvy3HiFm/DDCHU+/wAMlEXbuJ11A2vmkkzVJNsynzsBY9VD5UC+en7ounAB9+CZ7ZaQuipUxnC4gTlNjbpmi6MpUxactf4VpsrCNlIbknqVIEakXVtYC0cAhsQbnghDZMmkGbOpXldTsrZnzIc7XJcrha8Wyld5hcWz5bN0jsgAxosnluS6NGBJlj/hbfHYIbNjKnT+CmhzS6pYZgDRbeGc4sDm6hM97ousP1pRQ76dsyvin4epVqZLQGvaLEawNeJsvJKjYMEZFe2VqDgM15N8SYbcrvHMm3O62eFllJuLE+RjSimjGeLKVIZ9EnhJrosukjAyVI6HitHBugrNbmP4RzTqNDdVkXj0VYkWnmfZSpiFPEXGVs01HRD0T2eobCobuFoj/CfFdDslqx9n/wCzT/4N9FtbKFu9ceX62a1+k2qZT1TZQppPKsZq2Ye32E03RyKjsqm0Ci8ZbkHkVtVaAc2DkVnbMw249zNM471SmPU7ibDAknp04STNmZs+e3DPkY81aD2SFCbu6+hUw0mQNbfytzNSRnUwAb3zRDb+CFqshxHA3RVLNXl8ioFhZ3ITFC/W6PeqcXT7MzBHmFMcqZbKvtLaOzC6mHzciQIzA59y2dl2w7YMkkkpvh8/NpNY2Ja6DcWBn8qzB0dxzmHIO8lly5HK1L0Px44qpI1cLtGq1oHzAwZNbAJJ439FdhNpYl1UU6hYWl26XEFpHXmtensehUawxBYZBGp71dtDDgjnMzxOSxykqHLcqOf2walXE/IcX7jGTDTu7w4l32XK/FuEbTqw2d3cBG9M3Gsr0rBEOkuEkCJXDf8AyMR81hA/THgn+NP70hWaP2M4wnNRJ88lI9yQausc6yu+fNHUwhtyTAGZ+yMpiIVZdFoCLcun2Soi45FTrGAFGmRI6oLoMuz0vYD5w9M8AR4GF0eyn5rivh7ajGYfddJdvHzutXA/EDWO+lxC5ORVNm2GOUoWkduwqnH1d1pPT1VOzdpU6o7B7jY+Cfa7f6Tu71U9GdxalTVFzcQHGAVaaA3g7XJc9smtumPfit/DvLj0QTvsko8TQa1JJjrJJujI7PnfERvG03V9LS14Wb/qCDMalXu2mf7QtcoP0b4zj2yjHgB53Rn+E4J71RXr77iYV7XWV2qSFRq9BG8omoRp15pBykKcAnOxKWOfQ2zXup1mFnGZ78it3EYwmsXGIOg4rn8DtNsj5gj/ACAyP/FaVR7XDeBkaEffghlxttNr0DDljXGzrtlbXAG6OKOxe0GEHeeGgDxPRcNRxkXlVip8+sAXbrT5LGvGd/g2PNGrXZr0NpVGv3y176cnI7kxlbgsz4pxba5DwIERHA9UdiKgokM+WHg5ukmB0WLtNjQ9259M+E8k7DFcrqhOd1HuzGdCiwqdURITYVoJ87ro+jmPREuIPDKEXhnk39yg35+CMwZsevuEJLRaDFizECPfVVsdc+A8FbiRLmgcc+qQon30QXQX2b2zP9vv9wtXD0wTHvRZ2z2RTb74rZwLeS5Gd/cz0njKsUf2LgCyC0xzEjLmtPC7SqvBa8y08cwharQQ3vRWGaJjklRbehfkKLg20Ft7OSPwuOhAtbKIODJHZVuMkcxtUGM2k4uzskg2UXDQykpv5Bxj8HjFRkevmoYtvZCuxJvnqPVVYt0tHUW+67Bm+SmkEZu5BUYfUolouVWTLQQhomrOgOP+JUwhtoVDAE559AqpW6LzdRAQbeilTcQbSLaappHFKVrMaDKNeRBVtImc1n5G10RTefulyihkZM3KGMdEG5hCOGfM3Uab+9T/ACs/FJ6NHJtAGNZkqMK6x5+i1MRSkXmOaynCNU+MrVGfJHZCETRd2fx+EMXZ5q3CVLEK76Kx0WYk3HTxRbHSwW9hB1PqGlk9GoQVWtFr2dPs/wD22+9T4rc2csDZj5pjSDHmui2cLrjeQvuaPSePK8Sf4Ra65A4CfFE0RdDYN++556R0CIounxSlpivI/RRq4IDVamHEdFmbPEhalGQnR6OXILptBST00ysqEOz58q1J019ylUbLTbUE/wA8FRYG17q8nslo1XTegRehURaBn70VrVRhhH7oitUDGzqcuvFUltl06RXiq+72R9Xp+6z92Te5U3D9+aTByT4QUUIlLkxiybqPylfThO9kd/mrlAbc5q6k8JAT0TgRoqsKDaLtVcao7/JZ7HpVasJThbGqYTicSB7yWY91yoVKhJkpBXjGikp2JxlTpmMlXEqZBVygU4yBxyt43UAb3UaLpEKfvwQstRubFfZwXUtqf0wAbvt3DNc7sajAHO62sMQHdr9OnnmuP5Ek5uj0fi43HFFM1MPQ3ctM515BF4ahJMXGfcgq+KtwWlh67QNxgl0SSOmp0WeJXyLa37LcA+DHNbdJwzXO4UwQteg9Ngc2aNAVElQHJKwukeAnU6qVIEd6ctnT3KIZSmy6kpKhMV7GpU4knIZlB1axc6e4ToOSK2nVgBg6nog6Q1OSOJWuTK5JehmjNXtgC/cqn1BwPIqdF83IJ8E4UPF0iYjgbHv1RLXjIjdJNudkLXZmECFrmR9lAhKi7eZzHonYVCCDL/dO+mITi2g9U5fKhAF9OJv+6qlaNSjIKz3BAggfVTc6ygwXUs0QIsolF4enLgOaDonJbWzKXbHQnwSsjqLZpwQ5yS/J0uxqMmYyRmJof1Sf8QTPH2Ardh0uzKnjBvOIGpjwsuE5bZ6W/uopBD3hryADyW1gK7Gt3aTDnc6d7liYmhIP30WngsQXMbLwIEQOSKetCPIhewmmCT3mfFG0XKjAMtPFGfJgymROXJqwpqSqolJWFs8QfmB5Zaq7Dgz3KsjW3JW70SeC6Mt6KdIysTV3nk6fZPTdeeA+yqJurG69FpjpUZHtkK+fciMMOz3qiZKIwuTgOEhWAHtaHNg8IQtZhBg3tEnUad6so1IU6l7dYQCZuHfDu9FOYJj3Cz3Wcj2Cw4/ZEiE1sFWBRlMLFAJJDVqOcewrnVJNrBOw5jkoBmaFYATknYJV9AwT91CIalSjP+Fs7M+v/p4LIac+a0diuLqxtYgjuEJOf+3I1eK/6sf3R3uz3btIHU2HVSptuTwVNMQA3+1oPef2V2kLhM9DRViCqdngSZ4+5T4l2alh8FUaBUDd5pGbbgDmmY4chflzUcdfJ1OBZZE1TCBwNWw4HL8IjGPsr9HH9kQ8zKSWFFpSRDaPHIHnqqsc6GHqAPypAzdD7TfZjRFxvHkujGP3CcjSiBBSZkVEOHvVSY63ctRlIMN5ROG+oFDM5IymRmiBFogE81MZdDKiTvDuUGVo7xCBYBq/WeqMYckC49oomjURKl4F7FNVIPLTimLwclAFCgjRxVlMx3qt6aeaJCAb5FOxQcbnmnFv2UIWAx75ZLX+GWj5uv0/cLHB1W78KXqO4R4X/ZZvI1jka/E/vR/c7KLnr6CEnOsesJmHsz1Pj7CaraFxD0aAsdUtA1stv4bxZZDcwRbnxHvXqsGowl3RaGHZLJGbdPQrVjXFHK86fOfH0jpn4doBc36Dp/bz6eig/KM48xoobMxYsNHCQDodR0PqiK+CIPZu2bA6ToFaS1aMUXumRouhJUtdFj+6SXoueQUvfes3EPl5POFpOMAk6D+FkldTH22ZsvwRDs1ZTNlXoR39VKmfJPEDUnX70RvIWkFc4ooiCcJWg+iesNY6/lCSisPU3uydbA/lAlgT4k9VKm5PXplpIIyP3UWlEgWwpibpMOXgnPVQJEwmaPfmk7PuTDIqUQhWNwVEO4KVYy0clWwqMhM5LpPhCn9bu4LmZ95rs/hakQwc3ff9lk8uVY6+Tf8A+fHlmv4R025YN6A++5U4swC493U5IsNy952/KzNpVZIbwJ8lyoRtnXlkqLYsKzP3daWGZBmJz3hxH7IXDNv1aCtWk3ULUkceUtlDqNvlg3B3qbh76LoNkYz5tODYzDuTvwc1k1aMgRaDLeR4HgEsNiA2oH/TpUb32eOMFBaYJLlE1MRTDrOlrhqEldiYLieKSo4qyyejw3aZ3WZfUY+5WO70WjtetLg0X3R5rOOS6mNVHZjyu5DhKmc1GU9PVNQoVKETvDghKWsomkABJ7hxKKYQxu6BJhWHHW7LGzxi88kG4BvadcnTgnD3OsLDO3DqoFFVVzv1AzM3UGt1V9akYie6ZuhpsoAIpXt3qSHpPg96nMEhQJY5RJSJyTPRIM8dk8vyqg0q+M5UGNuqSZaKLsJh5cBxIC9A2fSDN0ZBreWeXpK57YuC3Yj6jcn+0HQc4zXQU4aLZ/mBmuX5OTk6R3fC8eUMbk/ZpCtrrHhr6lY+JqdvoPNGudMDqfSEbh9nUqjQ75YJOdyLpOJXLRPJfDH+7BKWIb/TJcOBvpPDotKniWN/W3xGSEGCpNB/ott1nxV9LZ9GJLLdT7/haFCSObygaH+tp/3t8Qg8fuP+l7ZGRkeBXPY2luVHNGQNp4aXWfjcVuC35A70t23xHrGkrs66ntsta3fG+2C2WmCHN9ZBb5pLhqG2SGPbNy4Fp4EWM9QmTfpSE84HNYgzPBVaK80OJHcZSbhhEbzfFbeSMXCRR4JMVxw943hy7zHgpUsOLneAMxBVlJA4sHbZF0KgJNshmdFRWowdD0PVRa+AQeqKdkqtMMjeMm/DolTaXOsYnXgqn4ibZD7JA2VvRAmuBMDId5PNDYijqAUqA1zvbqrHTxRIBtVrxcHiFF7Lyol1hyQAXMdzUiVSHKQffyRCmTJ04lHbLw286Tk25/CH2bhXVakNGQzOQHErrm4ZtOnut4iTq5Y/JzqCr2bfDwPJJX0TouDGy7yzJ5KVOrNyIlwAHCJz8laMODTqOJ+jdAjmbqhzfp8fH+FzX+T0La6Xr/gR82I7vMD8Lc2RV7LhGTvVc811h4fhbWxDIdnp6K2LUzL5i/o/z5NCqy8AZ3/CjioyExEGR74eata2TKtq4IgC5JHuPNbfZwmc7tahIkCSM+hP2PqsHGtljhnYruH0ZzgyO62dlxG16Lw99IDK40tmPIJUo1JM14sn2uJzjqRy9Uy1nbGqnQmeYSWn60fkQ8UvgwKIIg7stkTMAGNJKjiD2uyGATMNM6yPwnqXEuKqLRom17Mu6LhhXOa5zRO6L2juEIZrr+/YVtKq5oLQTBjI8Mlo46oxtEs3g5zy1xAEEZ5nLVH8AMevn4Js09bTokrFRmP98kQ59kNIUwbKyBYQK2itpnvJyQVMK/5kC3vkiWTLXN8dFS+gc1Jj+CtY7QAkmwi5J4KMgKHK/B4UvMAdScguzPwB/wDn+bUqinVInciQP8SRfeWPTAYN0ZLPPMkqj2aMGHk7l0GbOa2k3dHeeJ4ojFYn6Y638ln0nanIeZSfU8SufONyt9nd8eKhHl/g3MPix8pzL7z3d2idzhvxpEn/AK8Fl7PJmZy8z7uiKDt6rA0EHpqlzTumMhpOXzf8/wBBlWe03UAH34q3Z+0BSAcRYndI5RPkgv8AU/1Xn3kqMSSaY5gkd37BVjphmlKFPZ2lDa1EOBLiGki+6SDHMLQxO3MORZ5/9XDzsuJo7dHyg0sA3RpaDl5rQZh27u/UuTk2JP7BP5SXZxpY4flG1XxbZBFN7hoWgH0JWbtyo10Sx7XAaxMcCJlDUcVUa0CmIgnIjjlBmAEQMW1xio2JvJF5PNBzskIqLszQxv8AcfuktrebSdDmAyJa7iEkujRzPKsJSFSpTboXAHhcrY+MMI2kWBrGNI/s4ZQQekzzWPs3ENFdhqEhocLjSMiY0lHfFGIFR+8HhwAzsC68Z6+S6ck+afo5alHizJY246q3G4QBhfvX34i+n7KuibtHMequ2qSN4f8AkJHgAUx9lWtAJyHVIBPT4cxmnNpCYLIxxUQOCmXd5UXnzUJQ4cn35UA2PBTDFCbJNcuq+C8IA757x9P+2NN7VxHAaLFwGxqtQbzQI52npxXSYTBVWt3N3dERmO8zxSMmaKtWPx4ZOtHSs2mXH5jsmmB35uRTcPSq3cxruoE+K51roG7lunJaGDxBaZ0XKlbd2dWMVFUEYz4dougMmmeVx4FcftHBOo1HMfnoRkRxHJd855ewlguBIuBJ4LKp1GYkFlUQbjtCC1ytjyOPYztVZzlN+7TDsi6T5wPRTwQ3Q4nM36DS3ExK1v8A6MdlrzPy+H6m5jz9VKlstp3gSSXGT5+VwjOcdl8eV6/BkbOBMu4u8b39VKnTLhABhrX35ZDzctypggxnZbJaIbxk5lZWMxBYNxoM2b2dAOPMm/gqKVvSDyckk2W7MwAc6i3hJeOMGx9PBbmIG86dAPJZnw+128CR+k55gybFG1WmHAcD6J1v2zm5P1aMxzKlVu/TqbtzusE3AyvGZVuzcSa1JwdZzTB6iCPwiPg91V1EiDY2JI0kWWRsAn5tU3iTPMypJPf4C6rTOgA+bQF7tIj0TKOxXCXjST6lJJuQdI8l4pvlmJ0mO/giK1H9NsgfESjsBgjUYacgS/fk8mkRC690rOao2UbIpS6TkztHoOaFxtUuO9/kfyffJH1cQxsUmtPyw7tn9T448As7FVd8kwGi8NGTRwCi27DLogytGV+qk6qDyVLWJ2t0TBZMOChMpFOBwUCTaYWvsPDU3O3qpsMhBv1jRZBbdaOznmOzbXyCXkTcaQ3DTls7Fm0aQ1jkAfCFMbapC0nwXLNxLuPEJPqG+V7ecLnvwl7OmvIrVHR19pUnXBII5eRRdGtIn3C45xN7ozZeNMhpkzkeH7KPx+MdF1lUnR1VHG7hEOkcFVtqoC/eIiQL8+MhZtbEbjw1wDt4SDkQjKJ3mwOYh946FZ5RcWmaoOITQ2nAJeZDW6XJ5TOSEp7ZmCN2RoR+6GrMbTBJkxoLTylYFepDpaIB0mUzFi5kyzhja12dnS2mLXzNyBfkOIU37TpD9enD3dcbS2ibSPAq1+1jo2TxP7KsvFbeyssuHjaZ1GFxw+a0yN05k242+471mfGeNIeKTXAgtBJb+qchPcoYepvUnFwG+B8wEZdi5aRqCCUVt3Z4rU2VmwCwCQci21raiU/DFRasweR3cTDw9RzN0tdBa4FvGwgAHhyVmCxzmPL2kmT2wcjJvA0NyrMThQKVOp/cXCOAbH5QOzWF793RzvQlaXUlszpUdzsqgd0un6sp6pKVOg47tNrt3evMTAAyHkkuc3s0bP/Z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38" descr="data:image/jpeg;base64,/9j/4AAQSkZJRgABAQAAAQABAAD/2wCEAAkGBxQTEhQUExQWFRUVFBoXGBgUGBgXHBcYGhcXGBgYFxQYHCggGBolHBQVITEhJSkrLi4uFx8zODMsNygtLiwBCgoKDg0OGhAQGywfHyUsLCwsLCwsLCwsLCwsLCwsLCwsLCwsLCwsLCwsLCwsLCwsLCwsLCwsLCwsLCwsLCwsN//AABEIAP4AxwMBIgACEQEDEQH/xAAcAAABBQEBAQAAAAAAAAAAAAAEAAECAwUGBwj/xAA7EAABAwIDBQYFAwMEAgMAAAABAAIRAyEEMUEFElFhcSKBkaGx8AYTMsHRQuHxI1JiFDNygmOSBxUk/8QAGgEAAgMBAQAAAAAAAAAAAAAAAQMAAgQFBv/EACoRAAICAgICAQMDBQEAAAAAAAABAhEDIRIxBEFREyJhMnHwIzORodEF/9oADAMBAAIRAxEAPwDjaDpEaqEzbX1UqDL215eKqfZxhIS2bb0S+URceBUaotfPko1MSqX1TqrUwOSok7EHdj8z38VRunNPCIc9zrE2U6FpOQMHEKxp7laKaY0wjZb6bRDLVNvFWGgUxpwjYOLIJnHmpbiue1m6LkHhFlLorxBk6c6wouRASDeB9wi2zZDNyCKaMun2QYyBB7r3U/flxVT8/fBTFwEUCXZMu8ldhMO6oSG3gSqWMkwjsE/dkNz+6XOTS0GKthg2a5jd4/wPuqcHgH1n7rB3nIc1pCnVJ3SLDtZ6fsr9kF1N5jIm6y/VaT6s0fTs6X4c2C2lf6n5Fx+w0XX0MPbJZWzMawCSD4LbwuOY/wCk34EQsXLk9vZJWl0WbsXSVxIKZGhdnzW6pElptlzhVOfI7lM0j75KIbn78F2FRR2DlvkpCmr200+4jZTiV06cngrtwBTYxWtpZJfIclQOASptw5Kva7RgnqPFSpYdzn9okfboFWwlTKRyF1TVokZiOtlrUcKJIIJABvCRAMybZAHhxQWQPAxYVTkVWokE8JhDuHJOTTFyVDEc+5VKwi3NNTH3RQp9kwJhW0qnkq2tRdKiTbTkgy8QernPE8OSmAlXbYcinpNuomB7ZobPwZqPaxgu4+yu/wAHsOnTYGNALsy83Jdw6LJ+CcD2XVjmey3kBmV2Wz6UuC5vk5XJ8TVjgkrBqWyJLXEXGnqE2I+HQTvNFuGoXW0aIUqtMDJZlALzbo4Cvh6tHtNMgZh3uy6DY2KbVAHLvT/EdJvy3HiFm/DDCHU+/wAMlEXbuJ11A2vmkkzVJNsynzsBY9VD5UC+en7ounAB9+CZ7ZaQuipUxnC4gTlNjbpmi6MpUxactf4VpsrCNlIbknqVIEakXVtYC0cAhsQbnghDZMmkGbOpXldTsrZnzIc7XJcrha8Wyld5hcWz5bN0jsgAxosnluS6NGBJlj/hbfHYIbNjKnT+CmhzS6pYZgDRbeGc4sDm6hM97ousP1pRQ76dsyvin4epVqZLQGvaLEawNeJsvJKjYMEZFe2VqDgM15N8SYbcrvHMm3O62eFllJuLE+RjSimjGeLKVIZ9EnhJrosukjAyVI6HitHBugrNbmP4RzTqNDdVkXj0VYkWnmfZSpiFPEXGVs01HRD0T2eobCobuFoj/CfFdDslqx9n/wCzT/4N9FtbKFu9ceX62a1+k2qZT1TZQppPKsZq2Ye32E03RyKjsqm0Ci8ZbkHkVtVaAc2DkVnbMw249zNM471SmPU7ibDAknp04STNmZs+e3DPkY81aD2SFCbu6+hUw0mQNbfytzNSRnUwAb3zRDb+CFqshxHA3RVLNXl8ioFhZ3ITFC/W6PeqcXT7MzBHmFMcqZbKvtLaOzC6mHzciQIzA59y2dl2w7YMkkkpvh8/NpNY2Ja6DcWBn8qzB0dxzmHIO8lly5HK1L0Px44qpI1cLtGq1oHzAwZNbAJJ439FdhNpYl1UU6hYWl26XEFpHXmtensehUawxBYZBGp71dtDDgjnMzxOSxykqHLcqOf2walXE/IcX7jGTDTu7w4l32XK/FuEbTqw2d3cBG9M3Gsr0rBEOkuEkCJXDf8AyMR81hA/THgn+NP70hWaP2M4wnNRJ88lI9yQausc6yu+fNHUwhtyTAGZ+yMpiIVZdFoCLcun2Soi45FTrGAFGmRI6oLoMuz0vYD5w9M8AR4GF0eyn5rivh7ajGYfddJdvHzutXA/EDWO+lxC5ORVNm2GOUoWkduwqnH1d1pPT1VOzdpU6o7B7jY+Cfa7f6Tu71U9GdxalTVFzcQHGAVaaA3g7XJc9smtumPfit/DvLj0QTvsko8TQa1JJjrJJujI7PnfERvG03V9LS14Wb/qCDMalXu2mf7QtcoP0b4zj2yjHgB53Rn+E4J71RXr77iYV7XWV2qSFRq9BG8omoRp15pBykKcAnOxKWOfQ2zXup1mFnGZ78it3EYwmsXGIOg4rn8DtNsj5gj/ACAyP/FaVR7XDeBkaEffghlxttNr0DDljXGzrtlbXAG6OKOxe0GEHeeGgDxPRcNRxkXlVip8+sAXbrT5LGvGd/g2PNGrXZr0NpVGv3y176cnI7kxlbgsz4pxba5DwIERHA9UdiKgokM+WHg5ukmB0WLtNjQ9259M+E8k7DFcrqhOd1HuzGdCiwqdURITYVoJ87ro+jmPREuIPDKEXhnk39yg35+CMwZsevuEJLRaDFizECPfVVsdc+A8FbiRLmgcc+qQon30QXQX2b2zP9vv9wtXD0wTHvRZ2z2RTb74rZwLeS5Gd/cz0njKsUf2LgCyC0xzEjLmtPC7SqvBa8y08cwharQQ3vRWGaJjklRbehfkKLg20Ft7OSPwuOhAtbKIODJHZVuMkcxtUGM2k4uzskg2UXDQykpv5Bxj8HjFRkevmoYtvZCuxJvnqPVVYt0tHUW+67Bm+SmkEZu5BUYfUolouVWTLQQhomrOgOP+JUwhtoVDAE559AqpW6LzdRAQbeilTcQbSLaappHFKVrMaDKNeRBVtImc1n5G10RTefulyihkZM3KGMdEG5hCOGfM3Uab+9T/ACs/FJ6NHJtAGNZkqMK6x5+i1MRSkXmOaynCNU+MrVGfJHZCETRd2fx+EMXZ5q3CVLEK76Kx0WYk3HTxRbHSwW9hB1PqGlk9GoQVWtFr2dPs/wD22+9T4rc2csDZj5pjSDHmui2cLrjeQvuaPSePK8Sf4Ra65A4CfFE0RdDYN++556R0CIounxSlpivI/RRq4IDVamHEdFmbPEhalGQnR6OXILptBST00ysqEOz58q1J019ylUbLTbUE/wA8FRYG17q8nslo1XTegRehURaBn70VrVRhhH7oitUDGzqcuvFUltl06RXiq+72R9Xp+6z92Te5U3D9+aTByT4QUUIlLkxiybqPylfThO9kd/mrlAbc5q6k8JAT0TgRoqsKDaLtVcao7/JZ7HpVasJThbGqYTicSB7yWY91yoVKhJkpBXjGikp2JxlTpmMlXEqZBVygU4yBxyt43UAb3UaLpEKfvwQstRubFfZwXUtqf0wAbvt3DNc7sajAHO62sMQHdr9OnnmuP5Ek5uj0fi43HFFM1MPQ3ctM515BF4ahJMXGfcgq+KtwWlh67QNxgl0SSOmp0WeJXyLa37LcA+DHNbdJwzXO4UwQteg9Ngc2aNAVElQHJKwukeAnU6qVIEd6ctnT3KIZSmy6kpKhMV7GpU4knIZlB1axc6e4ToOSK2nVgBg6nog6Q1OSOJWuTK5JehmjNXtgC/cqn1BwPIqdF83IJ8E4UPF0iYjgbHv1RLXjIjdJNudkLXZmECFrmR9lAhKi7eZzHonYVCCDL/dO+mITi2g9U5fKhAF9OJv+6qlaNSjIKz3BAggfVTc6ygwXUs0QIsolF4enLgOaDonJbWzKXbHQnwSsjqLZpwQ5yS/J0uxqMmYyRmJof1Sf8QTPH2Ardh0uzKnjBvOIGpjwsuE5bZ6W/uopBD3hryADyW1gK7Gt3aTDnc6d7liYmhIP30WngsQXMbLwIEQOSKetCPIhewmmCT3mfFG0XKjAMtPFGfJgymROXJqwpqSqolJWFs8QfmB5Zaq7Dgz3KsjW3JW70SeC6Mt6KdIysTV3nk6fZPTdeeA+yqJurG69FpjpUZHtkK+fciMMOz3qiZKIwuTgOEhWAHtaHNg8IQtZhBg3tEnUad6so1IU6l7dYQCZuHfDu9FOYJj3Cz3Wcj2Cw4/ZEiE1sFWBRlMLFAJJDVqOcewrnVJNrBOw5jkoBmaFYATknYJV9AwT91CIalSjP+Fs7M+v/p4LIac+a0diuLqxtYgjuEJOf+3I1eK/6sf3R3uz3btIHU2HVSptuTwVNMQA3+1oPef2V2kLhM9DRViCqdngSZ4+5T4l2alh8FUaBUDd5pGbbgDmmY4chflzUcdfJ1OBZZE1TCBwNWw4HL8IjGPsr9HH9kQ8zKSWFFpSRDaPHIHnqqsc6GHqAPypAzdD7TfZjRFxvHkujGP3CcjSiBBSZkVEOHvVSY63ctRlIMN5ROG+oFDM5IymRmiBFogE81MZdDKiTvDuUGVo7xCBYBq/WeqMYckC49oomjURKl4F7FNVIPLTimLwclAFCgjRxVlMx3qt6aeaJCAb5FOxQcbnmnFv2UIWAx75ZLX+GWj5uv0/cLHB1W78KXqO4R4X/ZZvI1jka/E/vR/c7KLnr6CEnOsesJmHsz1Pj7CaraFxD0aAsdUtA1stv4bxZZDcwRbnxHvXqsGowl3RaGHZLJGbdPQrVjXFHK86fOfH0jpn4doBc36Dp/bz6eig/KM48xoobMxYsNHCQDodR0PqiK+CIPZu2bA6ToFaS1aMUXumRouhJUtdFj+6SXoueQUvfes3EPl5POFpOMAk6D+FkldTH22ZsvwRDs1ZTNlXoR39VKmfJPEDUnX70RvIWkFc4ooiCcJWg+iesNY6/lCSisPU3uydbA/lAlgT4k9VKm5PXplpIIyP3UWlEgWwpibpMOXgnPVQJEwmaPfmk7PuTDIqUQhWNwVEO4KVYy0clWwqMhM5LpPhCn9bu4LmZ95rs/hakQwc3ff9lk8uVY6+Tf8A+fHlmv4R025YN6A++5U4swC493U5IsNy952/KzNpVZIbwJ8lyoRtnXlkqLYsKzP3daWGZBmJz3hxH7IXDNv1aCtWk3ULUkceUtlDqNvlg3B3qbh76LoNkYz5tODYzDuTvwc1k1aMgRaDLeR4HgEsNiA2oH/TpUb32eOMFBaYJLlE1MRTDrOlrhqEldiYLieKSo4qyyejw3aZ3WZfUY+5WO70WjtetLg0X3R5rOOS6mNVHZjyu5DhKmc1GU9PVNQoVKETvDghKWsomkABJ7hxKKYQxu6BJhWHHW7LGzxi88kG4BvadcnTgnD3OsLDO3DqoFFVVzv1AzM3UGt1V9akYie6ZuhpsoAIpXt3qSHpPg96nMEhQJY5RJSJyTPRIM8dk8vyqg0q+M5UGNuqSZaKLsJh5cBxIC9A2fSDN0ZBreWeXpK57YuC3Yj6jcn+0HQc4zXQU4aLZ/mBmuX5OTk6R3fC8eUMbk/ZpCtrrHhr6lY+JqdvoPNGudMDqfSEbh9nUqjQ75YJOdyLpOJXLRPJfDH+7BKWIb/TJcOBvpPDotKniWN/W3xGSEGCpNB/ott1nxV9LZ9GJLLdT7/haFCSObygaH+tp/3t8Qg8fuP+l7ZGRkeBXPY2luVHNGQNp4aXWfjcVuC35A70t23xHrGkrs66ntsta3fG+2C2WmCHN9ZBb5pLhqG2SGPbNy4Fp4EWM9QmTfpSE84HNYgzPBVaK80OJHcZSbhhEbzfFbeSMXCRR4JMVxw943hy7zHgpUsOLneAMxBVlJA4sHbZF0KgJNshmdFRWowdD0PVRa+AQeqKdkqtMMjeMm/DolTaXOsYnXgqn4ibZD7JA2VvRAmuBMDId5PNDYijqAUqA1zvbqrHTxRIBtVrxcHiFF7Lyol1hyQAXMdzUiVSHKQffyRCmTJ04lHbLw286Tk25/CH2bhXVakNGQzOQHErrm4ZtOnut4iTq5Y/JzqCr2bfDwPJJX0TouDGy7yzJ5KVOrNyIlwAHCJz8laMODTqOJ+jdAjmbqhzfp8fH+FzX+T0La6Xr/gR82I7vMD8Lc2RV7LhGTvVc811h4fhbWxDIdnp6K2LUzL5i/o/z5NCqy8AZ3/CjioyExEGR74eata2TKtq4IgC5JHuPNbfZwmc7tahIkCSM+hP2PqsHGtljhnYruH0ZzgyO62dlxG16Lw99IDK40tmPIJUo1JM14sn2uJzjqRy9Uy1nbGqnQmeYSWn60fkQ8UvgwKIIg7stkTMAGNJKjiD2uyGATMNM6yPwnqXEuKqLRom17Mu6LhhXOa5zRO6L2juEIZrr+/YVtKq5oLQTBjI8Mlo46oxtEs3g5zy1xAEEZ5nLVH8AMevn4Js09bTokrFRmP98kQ59kNIUwbKyBYQK2itpnvJyQVMK/5kC3vkiWTLXN8dFS+gc1Jj+CtY7QAkmwi5J4KMgKHK/B4UvMAdScguzPwB/wDn+bUqinVInciQP8SRfeWPTAYN0ZLPPMkqj2aMGHk7l0GbOa2k3dHeeJ4ojFYn6Y638ln0nanIeZSfU8SufONyt9nd8eKhHl/g3MPix8pzL7z3d2idzhvxpEn/AK8Fl7PJmZy8z7uiKDt6rA0EHpqlzTumMhpOXzf8/wBBlWe03UAH34q3Z+0BSAcRYndI5RPkgv8AU/1Xn3kqMSSaY5gkd37BVjphmlKFPZ2lDa1EOBLiGki+6SDHMLQxO3MORZ5/9XDzsuJo7dHyg0sA3RpaDl5rQZh27u/UuTk2JP7BP5SXZxpY4flG1XxbZBFN7hoWgH0JWbtyo10Sx7XAaxMcCJlDUcVUa0CmIgnIjjlBmAEQMW1xio2JvJF5PNBzskIqLszQxv8AcfuktrebSdDmAyJa7iEkujRzPKsJSFSpTboXAHhcrY+MMI2kWBrGNI/s4ZQQekzzWPs3ENFdhqEhocLjSMiY0lHfFGIFR+8HhwAzsC68Z6+S6ck+afo5alHizJY246q3G4QBhfvX34i+n7KuibtHMequ2qSN4f8AkJHgAUx9lWtAJyHVIBPT4cxmnNpCYLIxxUQOCmXd5UXnzUJQ4cn35UA2PBTDFCbJNcuq+C8IA757x9P+2NN7VxHAaLFwGxqtQbzQI52npxXSYTBVWt3N3dERmO8zxSMmaKtWPx4ZOtHSs2mXH5jsmmB35uRTcPSq3cxruoE+K51roG7lunJaGDxBaZ0XKlbd2dWMVFUEYz4dougMmmeVx4FcftHBOo1HMfnoRkRxHJd855ewlguBIuBJ4LKp1GYkFlUQbjtCC1ytjyOPYztVZzlN+7TDsi6T5wPRTwQ3Q4nM36DS3ExK1v8A6MdlrzPy+H6m5jz9VKlstp3gSSXGT5+VwjOcdl8eV6/BkbOBMu4u8b39VKnTLhABhrX35ZDzctypggxnZbJaIbxk5lZWMxBYNxoM2b2dAOPMm/gqKVvSDyckk2W7MwAc6i3hJeOMGx9PBbmIG86dAPJZnw+128CR+k55gybFG1WmHAcD6J1v2zm5P1aMxzKlVu/TqbtzusE3AyvGZVuzcSa1JwdZzTB6iCPwiPg91V1EiDY2JI0kWWRsAn5tU3iTPMypJPf4C6rTOgA+bQF7tIj0TKOxXCXjST6lJJuQdI8l4pvlmJ0mO/giK1H9NsgfESjsBgjUYacgS/fk8mkRC690rOao2UbIpS6TkztHoOaFxtUuO9/kfyffJH1cQxsUmtPyw7tn9T448As7FVd8kwGi8NGTRwCi27DLogytGV+qk6qDyVLWJ2t0TBZMOChMpFOBwUCTaYWvsPDU3O3qpsMhBv1jRZBbdaOznmOzbXyCXkTcaQ3DTls7Fm0aQ1jkAfCFMbapC0nwXLNxLuPEJPqG+V7ecLnvwl7OmvIrVHR19pUnXBII5eRRdGtIn3C45xN7ozZeNMhpkzkeH7KPx+MdF1lUnR1VHG7hEOkcFVtqoC/eIiQL8+MhZtbEbjw1wDt4SDkQjKJ3mwOYh946FZ5RcWmaoOITQ2nAJeZDW6XJ5TOSEp7ZmCN2RoR+6GrMbTBJkxoLTylYFepDpaIB0mUzFi5kyzhja12dnS2mLXzNyBfkOIU37TpD9enD3dcbS2ibSPAq1+1jo2TxP7KsvFbeyssuHjaZ1GFxw+a0yN05k242+471mfGeNIeKTXAgtBJb+qchPcoYepvUnFwG+B8wEZdi5aRqCCUVt3Z4rU2VmwCwCQci21raiU/DFRasweR3cTDw9RzN0tdBa4FvGwgAHhyVmCxzmPL2kmT2wcjJvA0NyrMThQKVOp/cXCOAbH5QOzWF793RzvQlaXUlszpUdzsqgd0un6sp6pKVOg47tNrt3evMTAAyHkkuc3s0bP/Z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60" name="Picture 40" descr="http://www.sjcalums.com/nyc/images/crests/hourly/Andreas_Vesalius_280x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927802"/>
            <a:ext cx="4091997" cy="454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5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1025</TotalTime>
  <Words>926</Words>
  <Application>Microsoft Office PowerPoint</Application>
  <PresentationFormat>On-screen Show (4:3)</PresentationFormat>
  <Paragraphs>89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Medicine through Time: Key Figures</vt:lpstr>
      <vt:lpstr>Standing on the shoulders of giants…</vt:lpstr>
      <vt:lpstr>Imhotep(c.2650-2600BC)</vt:lpstr>
      <vt:lpstr>Hippocrates (c.460BC-c.377BC)</vt:lpstr>
      <vt:lpstr>Aristotle (384-322BC)</vt:lpstr>
      <vt:lpstr>Galen (130AD-200AD) </vt:lpstr>
      <vt:lpstr>Rhazes (845-925AD)</vt:lpstr>
      <vt:lpstr>Avicenna (980-1037)</vt:lpstr>
      <vt:lpstr>Andreas Vesalius (1514-1564)</vt:lpstr>
      <vt:lpstr>Ambroise Paré (1510-1590)</vt:lpstr>
      <vt:lpstr>William Harvey (1578-1657)</vt:lpstr>
      <vt:lpstr>Edward Jenner (1749-1823)</vt:lpstr>
      <vt:lpstr>James Simpson (1811-1870)</vt:lpstr>
      <vt:lpstr>Ignaz Semmelweis (1818-1865)</vt:lpstr>
      <vt:lpstr>Joseph Lister (1827-1912)</vt:lpstr>
      <vt:lpstr>Louis Pasteur (1822-1895)</vt:lpstr>
      <vt:lpstr>Robert Koch (1843-1910)</vt:lpstr>
      <vt:lpstr>Paul Ehrlich (1854-1915)</vt:lpstr>
      <vt:lpstr>Gerhard Domagk (1895-1964)</vt:lpstr>
      <vt:lpstr>Alexander Fleming (1881-1955)</vt:lpstr>
      <vt:lpstr>Notable mentions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Medicine through Time: Key Figures</dc:title>
  <dc:creator>Peter Fletcher</dc:creator>
  <cp:lastModifiedBy>Peter Fletcher</cp:lastModifiedBy>
  <cp:revision>21</cp:revision>
  <cp:lastPrinted>2014-04-15T08:30:25Z</cp:lastPrinted>
  <dcterms:created xsi:type="dcterms:W3CDTF">2014-04-14T18:41:59Z</dcterms:created>
  <dcterms:modified xsi:type="dcterms:W3CDTF">2015-03-30T19:33:55Z</dcterms:modified>
</cp:coreProperties>
</file>